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453" r:id="rId3"/>
    <p:sldId id="456" r:id="rId4"/>
    <p:sldId id="436" r:id="rId5"/>
    <p:sldId id="459" r:id="rId6"/>
    <p:sldId id="461" r:id="rId7"/>
    <p:sldId id="462" r:id="rId8"/>
    <p:sldId id="455" r:id="rId9"/>
    <p:sldId id="457" r:id="rId10"/>
    <p:sldId id="448" r:id="rId11"/>
    <p:sldId id="449" r:id="rId12"/>
    <p:sldId id="450" r:id="rId13"/>
    <p:sldId id="451" r:id="rId14"/>
    <p:sldId id="452" r:id="rId15"/>
    <p:sldId id="460" r:id="rId16"/>
  </p:sldIdLst>
  <p:sldSz cx="12192000" cy="6858000"/>
  <p:notesSz cx="6858000" cy="9144000"/>
  <p:embeddedFontLst>
    <p:embeddedFont>
      <p:font typeface="Barlow" pitchFamily="2" charset="77"/>
      <p:regular r:id="rId18"/>
      <p:bold r:id="rId19"/>
      <p:italic r:id="rId20"/>
      <p:boldItalic r:id="rId21"/>
    </p:embeddedFont>
    <p:embeddedFont>
      <p:font typeface="Malgun Gothic" panose="020B0503020000020004" pitchFamily="34" charset="-127"/>
      <p:regular r:id="rId22"/>
      <p:bold r:id="rId23"/>
    </p:embeddedFont>
    <p:embeddedFont>
      <p:font typeface="Microsoft JhengHei" panose="020B0604030504040204" pitchFamily="34" charset="-120"/>
      <p:regular r:id="rId24"/>
      <p:bold r:id="rId25"/>
    </p:embeddedFont>
    <p:embeddedFont>
      <p:font typeface="Noto Sans" panose="020B0502040504020204" pitchFamily="34" charset="0"/>
      <p:regular r:id="rId26"/>
      <p:bold r:id="rId27"/>
      <p:italic r:id="rId28"/>
      <p:boldItalic r:id="rId29"/>
    </p:embeddedFont>
    <p:embeddedFont>
      <p:font typeface="Noto Sans SemiBold" panose="020F0502020204030204" pitchFamily="34" charset="0"/>
      <p:regular r:id="rId30"/>
      <p:bold r:id="rId31"/>
      <p:italic r:id="rId32"/>
      <p:boldItalic r:id="rId33"/>
    </p:embeddedFont>
    <p:embeddedFont>
      <p:font typeface="Noto Sans T Chinese" panose="020F0502020204030204" pitchFamily="34" charset="0"/>
      <p:regular r:id="rId34"/>
      <p:bold r:id="rId35"/>
      <p:italic r:id="rId36"/>
      <p:boldItalic r:id="rId37"/>
    </p:embeddedFont>
    <p:embeddedFont>
      <p:font typeface="Noto Sans T Chinese Bold" panose="020F0502020204030204" pitchFamily="34" charset="0"/>
      <p:regular r:id="rId38"/>
      <p:bold r:id="rId39"/>
      <p:italic r:id="rId40"/>
      <p:boldItalic r:id="rId41"/>
    </p:embeddedFont>
    <p:embeddedFont>
      <p:font typeface="Oi" pitchFamily="2" charset="0"/>
      <p:regular r:id="rId42"/>
    </p:embeddedFont>
    <p:embeddedFont>
      <p:font typeface="Play" pitchFamily="2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8" roundtripDataSignature="AMtx7mgcTraq9vrqWNWjQZFJm05gPKrs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4"/>
    <p:restoredTop sz="90938"/>
  </p:normalViewPr>
  <p:slideViewPr>
    <p:cSldViewPr snapToGrid="0">
      <p:cViewPr varScale="1">
        <p:scale>
          <a:sx n="98" d="100"/>
          <a:sy n="9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17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8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180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79" Type="http://schemas.openxmlformats.org/officeDocument/2006/relationships/presProps" Target="presProps.xml"/><Relationship Id="rId18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pos="2160">
          <p15:clr>
            <a:srgbClr val="F26B43"/>
          </p15:clr>
        </p15:guide>
        <p15:guide id="2" orient="horz" pos="2880">
          <p15:clr>
            <a:srgbClr val="F26B43"/>
          </p15:clr>
        </p15:guide>
        <p15:guide id="3" pos="264">
          <p15:clr>
            <a:srgbClr val="F26B43"/>
          </p15:clr>
        </p15:guide>
        <p15:guide id="4" pos="405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264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9393547902_6_645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314" name="Google Shape;1314;g29393547902_6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224750dbe8_0_805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-US" sz="1100">
                <a:solidFill>
                  <a:srgbClr val="333333"/>
                </a:solidFill>
              </a:rPr>
              <a:t>AWS Educate ：免費雲端學習資源平台。為剛接觸雲端的學習者提供數百小時的自主進度培訓和資源，包括 AWS 管理主控台中的實作實驗室。</a:t>
            </a:r>
            <a:endParaRPr sz="1100">
              <a:solidFill>
                <a:srgbClr val="333333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-US" sz="1100">
                <a:solidFill>
                  <a:srgbClr val="333333"/>
                </a:solidFill>
              </a:rPr>
              <a:t>AWS Educate 是一個提供學生免費學習雲端資源的平台，學生能夠在在學期間免費選擇 12 種雲端職涯發展道路，挑你未來想成為的職業，區配到適合的學習資源，完成它提供的測驗後將可獲得線上證書，增加你的職涯競爭力，此外，還有其他 15 個關於新創、遊戲、物聯網等內容的徽章，等著你去挖掘。</a:t>
            </a:r>
            <a:endParaRPr sz="1100">
              <a:solidFill>
                <a:srgbClr val="333333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超過70門課程，時常1.5-3小時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1509" name="Google Shape;1509;g2224750dbe8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8694cb87c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8694cb87c7_0_13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2"/>
                </a:solidFill>
              </a:rPr>
              <a:t>專為初學者設計的內容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746"/>
                </a:solidFill>
              </a:rPr>
              <a:t>提供大家開始練習如何學習雲端基礎服務的管道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33333"/>
                </a:solidFill>
              </a:rPr>
              <a:t>AWS Educate 提供數百小時的學習資源，而且有實作lab</a:t>
            </a:r>
            <a:endParaRPr sz="10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33333"/>
                </a:solidFill>
              </a:rPr>
              <a:t>分級、分運算種類</a:t>
            </a:r>
            <a:endParaRPr>
              <a:solidFill>
                <a:srgbClr val="444746"/>
              </a:solidFill>
            </a:endParaRPr>
          </a:p>
        </p:txBody>
      </p:sp>
      <p:sp>
        <p:nvSpPr>
          <p:cNvPr id="1521" name="Google Shape;1521;g28694cb87c7_0_1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8694cb87c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8694cb87c7_0_2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746"/>
                </a:solidFill>
              </a:rPr>
              <a:t>完成課程AWS Educate會頒發徽章，代表你有對雲端有基礎了解</a:t>
            </a:r>
            <a:endParaRPr/>
          </a:p>
        </p:txBody>
      </p:sp>
      <p:sp>
        <p:nvSpPr>
          <p:cNvPr id="1530" name="Google Shape;1530;g28694cb87c7_0_21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8694cb87c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8694cb87c7_0_32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g28694cb87c7_0_32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224750dbe8_0_840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547" name="Google Shape;1547;g2224750dbe8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057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224750dbe8_0_13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328" name="Google Shape;1328;g2224750dbe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880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355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224750dbe8_0_2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r>
              <a:rPr lang="en-US"/>
              <a:t>雲端的定義看起來很模糊，但基本上，這個字詞就是用來描述伺服器的全球網路，而每個伺服器各自擁有獨特的功能。這些伺服器的設計目的是儲存及管理資料、執行應用程式或傳遞內容或服務，例如視訊、email、社群媒體等。我們可以從任何具備網際網路的裝置在線上存取檔案及資料，而不是從本機或個人電腦去做存取，這樣就可以在需要的時候，隨時隨地取得資訊。付費方式是pay as you go，也就是指說用多少的量就付相對應的錢。</a:t>
            </a:r>
            <a:endParaRPr/>
          </a:p>
        </p:txBody>
      </p:sp>
      <p:sp>
        <p:nvSpPr>
          <p:cNvPr id="1347" name="Google Shape;1347;g2224750db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702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224750dbe8_0_840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547" name="Google Shape;1547;g2224750dbe8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2356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224750dbe8_0_2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 dirty="0"/>
          </a:p>
        </p:txBody>
      </p:sp>
      <p:sp>
        <p:nvSpPr>
          <p:cNvPr id="1347" name="Google Shape;1347;g2224750db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7318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Mention that why we need Line Business Card and benefit of AWS</a:t>
            </a:r>
            <a:endParaRPr dirty="0"/>
          </a:p>
        </p:txBody>
      </p:sp>
      <p:sp>
        <p:nvSpPr>
          <p:cNvPr id="1952" name="Google Shape;19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35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486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1_Title Slide Option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g29393547902_6_6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g29393547902_6_6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8" y="507375"/>
            <a:ext cx="2395653" cy="62916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29393547902_6_659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29393547902_6_659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g29393547902_6_659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7BC"/>
              </a:buClr>
              <a:buSzPts val="1710"/>
              <a:buNone/>
              <a:defRPr sz="1900" b="1" i="0" cap="none">
                <a:solidFill>
                  <a:srgbClr val="FFD7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g29393547902_6_659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g29393547902_6_659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logo wall light">
  <p:cSld name="1_Customer logo wall ligh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393547902_6_736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9393547902_6_73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29393547902_6_73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9393547902_6_73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g29393547902_6_736"/>
          <p:cNvSpPr/>
          <p:nvPr/>
        </p:nvSpPr>
        <p:spPr>
          <a:xfrm>
            <a:off x="0" y="1682496"/>
            <a:ext cx="12192000" cy="42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9393547902_6_736"/>
          <p:cNvSpPr txBox="1">
            <a:spLocks noGrp="1"/>
          </p:cNvSpPr>
          <p:nvPr>
            <p:ph type="body" idx="1"/>
          </p:nvPr>
        </p:nvSpPr>
        <p:spPr>
          <a:xfrm>
            <a:off x="790841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g29393547902_6_736"/>
          <p:cNvSpPr txBox="1">
            <a:spLocks noGrp="1"/>
          </p:cNvSpPr>
          <p:nvPr>
            <p:ph type="body" idx="2"/>
          </p:nvPr>
        </p:nvSpPr>
        <p:spPr>
          <a:xfrm>
            <a:off x="9572359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29393547902_6_736"/>
          <p:cNvSpPr txBox="1">
            <a:spLocks noGrp="1"/>
          </p:cNvSpPr>
          <p:nvPr>
            <p:ph type="body" idx="3"/>
          </p:nvPr>
        </p:nvSpPr>
        <p:spPr>
          <a:xfrm>
            <a:off x="3718014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29393547902_6_736"/>
          <p:cNvSpPr txBox="1">
            <a:spLocks noGrp="1"/>
          </p:cNvSpPr>
          <p:nvPr>
            <p:ph type="body" idx="4"/>
          </p:nvPr>
        </p:nvSpPr>
        <p:spPr>
          <a:xfrm>
            <a:off x="6645187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g29393547902_6_736"/>
          <p:cNvSpPr txBox="1">
            <a:spLocks noGrp="1"/>
          </p:cNvSpPr>
          <p:nvPr>
            <p:ph type="body" idx="5"/>
          </p:nvPr>
        </p:nvSpPr>
        <p:spPr>
          <a:xfrm>
            <a:off x="790841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g29393547902_6_736"/>
          <p:cNvSpPr txBox="1">
            <a:spLocks noGrp="1"/>
          </p:cNvSpPr>
          <p:nvPr>
            <p:ph type="body" idx="6"/>
          </p:nvPr>
        </p:nvSpPr>
        <p:spPr>
          <a:xfrm>
            <a:off x="9572359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g29393547902_6_736"/>
          <p:cNvSpPr txBox="1">
            <a:spLocks noGrp="1"/>
          </p:cNvSpPr>
          <p:nvPr>
            <p:ph type="body" idx="7"/>
          </p:nvPr>
        </p:nvSpPr>
        <p:spPr>
          <a:xfrm>
            <a:off x="3718014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29393547902_6_736"/>
          <p:cNvSpPr txBox="1">
            <a:spLocks noGrp="1"/>
          </p:cNvSpPr>
          <p:nvPr>
            <p:ph type="body" idx="8"/>
          </p:nvPr>
        </p:nvSpPr>
        <p:spPr>
          <a:xfrm>
            <a:off x="6645187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29393547902_6_7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9393547902_6_750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29393547902_6_750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g29393547902_6_750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E8F4"/>
              </a:buClr>
              <a:buSzPts val="1710"/>
              <a:buNone/>
              <a:defRPr sz="1900" b="1" i="0" cap="none">
                <a:solidFill>
                  <a:srgbClr val="7CE8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5" name="Google Shape;105;g29393547902_6_7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9393547902_6_750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29393547902_6_750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29393547902_6_750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3">
  <p:cSld name="Title Slide Option 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29393547902_6_7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9393547902_6_759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29393547902_6_759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g29393547902_6_759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FCEA"/>
              </a:buClr>
              <a:buSzPts val="1710"/>
              <a:buNone/>
              <a:defRPr sz="1900" b="1" i="0" cap="none">
                <a:solidFill>
                  <a:srgbClr val="9FFCE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4" name="Google Shape;114;g29393547902_6_7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9393547902_6_759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g29393547902_6_759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29393547902_6_759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4">
  <p:cSld name="Title Slide Option 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29393547902_6_7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9393547902_6_768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29393547902_6_768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2" name="Google Shape;122;g29393547902_6_768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D97"/>
              </a:buClr>
              <a:buSzPts val="1710"/>
              <a:buNone/>
              <a:defRPr sz="1900" b="1" i="0" cap="none">
                <a:solidFill>
                  <a:srgbClr val="FFAD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g29393547902_6_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9393547902_6_768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29393547902_6_768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29393547902_6_768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5">
  <p:cSld name="Title Slide Option 5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29393547902_6_7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9393547902_6_7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9393547902_6_777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g29393547902_6_777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g29393547902_6_777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9393547902_6_777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9393547902_6_777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g29393547902_6_777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7BC"/>
              </a:buClr>
              <a:buSzPts val="1710"/>
              <a:buNone/>
              <a:defRPr sz="1900" b="1" i="0" cap="none">
                <a:solidFill>
                  <a:srgbClr val="FFD7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6">
  <p:cSld name="Title Slide Option 6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9393547902_6_7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9393547902_6_786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29393547902_6_786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g29393547902_6_786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E8F4"/>
              </a:buClr>
              <a:buSzPts val="1710"/>
              <a:buNone/>
              <a:defRPr sz="1900" b="1" i="0" cap="none">
                <a:solidFill>
                  <a:srgbClr val="7CE8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g29393547902_6_786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g29393547902_6_786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3" name="Google Shape;143;g29393547902_6_7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9393547902_6_786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7">
  <p:cSld name="Title Slide Option 7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9393547902_6_7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25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9393547902_6_795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g29393547902_6_795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g29393547902_6_7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9393547902_6_795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9393547902_6_795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29393547902_6_795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g29393547902_6_795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FCEA"/>
              </a:buClr>
              <a:buSzPts val="1710"/>
              <a:buNone/>
              <a:defRPr sz="1900" b="1" i="0" cap="none">
                <a:solidFill>
                  <a:srgbClr val="9FFCE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8">
  <p:cSld name="Title Slide Option 8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9393547902_6_8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9393547902_6_804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g29393547902_6_804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g29393547902_6_8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9393547902_6_804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9393547902_6_804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29393547902_6_804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g29393547902_6_804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D97"/>
              </a:buClr>
              <a:buSzPts val="1710"/>
              <a:buNone/>
              <a:defRPr sz="1900" b="1" i="0" cap="none">
                <a:solidFill>
                  <a:srgbClr val="FFAD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9">
  <p:cSld name="Title Slide Option 9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9393547902_6_8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9393547902_6_813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g29393547902_6_813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7" name="Google Shape;167;g29393547902_6_8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9393547902_6_813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9393547902_6_813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29393547902_6_813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g29393547902_6_813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7BC"/>
              </a:buClr>
              <a:buSzPts val="1710"/>
              <a:buNone/>
              <a:defRPr sz="1900" b="1" i="0" cap="none">
                <a:solidFill>
                  <a:srgbClr val="FFD7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0">
  <p:cSld name="Title Slide Option 10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9393547902_6_8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9393547902_6_822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29393547902_6_822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g29393547902_6_822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E8F4"/>
              </a:buClr>
              <a:buSzPts val="1710"/>
              <a:buNone/>
              <a:defRPr sz="1900" b="1" i="0" cap="none">
                <a:solidFill>
                  <a:srgbClr val="7CE8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29393547902_6_822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g29393547902_6_822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9" name="Google Shape;179;g29393547902_6_8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9393547902_6_822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1">
  <p:cSld name="Section Header Option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g29393547902_6_6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29393547902_6_667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29393547902_6_667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29393547902_6_667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29393547902_6_667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g29393547902_6_6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16526"/>
            <a:ext cx="936001" cy="2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1">
  <p:cSld name="Title Slide Option 1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9393547902_6_8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9393547902_6_831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g29393547902_6_831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5" name="Google Shape;185;g29393547902_6_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9393547902_6_831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9393547902_6_831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29393547902_6_831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g29393547902_6_831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FCEA"/>
              </a:buClr>
              <a:buSzPts val="1710"/>
              <a:buNone/>
              <a:defRPr sz="1900" b="1" i="0" cap="none">
                <a:solidFill>
                  <a:srgbClr val="9FFCE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2">
  <p:cSld name="Title Slide Option 1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9393547902_6_8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9393547902_6_840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29393547902_6_840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4" name="Google Shape;194;g29393547902_6_8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9393547902_6_840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9393547902_6_840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29393547902_6_840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8" name="Google Shape;198;g29393547902_6_840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D97"/>
              </a:buClr>
              <a:buSzPts val="1710"/>
              <a:buNone/>
              <a:defRPr sz="1900" b="1" i="0" cap="none">
                <a:solidFill>
                  <a:srgbClr val="FFAD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393547902_6_849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29393547902_6_849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10972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g29393547902_6_849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29393547902_6_849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29393547902_6_849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Art">
  <p:cSld name="Title Only with Ar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9393547902_6_8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9393547902_6_855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29393547902_6_855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29393547902_6_855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29393547902_6_855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g29393547902_6_8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7" cy="2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9393547902_6_855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393547902_6_863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29393547902_6_863"/>
          <p:cNvSpPr txBox="1">
            <a:spLocks noGrp="1"/>
          </p:cNvSpPr>
          <p:nvPr>
            <p:ph type="body" idx="1"/>
          </p:nvPr>
        </p:nvSpPr>
        <p:spPr>
          <a:xfrm>
            <a:off x="609600" y="1455968"/>
            <a:ext cx="10972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None/>
              <a:defRPr sz="1200" b="1" i="0" cap="none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g29393547902_6_86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29393547902_6_86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g29393547902_6_86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393547902_6_869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g29393547902_6_869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g29393547902_6_869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ed Content">
  <p:cSld name="Title and Bulleted Conten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393547902_6_873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g29393547902_6_873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10972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g29393547902_6_87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29393547902_6_87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29393547902_6_87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393547902_6_879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g29393547902_6_879"/>
          <p:cNvSpPr txBox="1">
            <a:spLocks noGrp="1"/>
          </p:cNvSpPr>
          <p:nvPr>
            <p:ph type="body" idx="1"/>
          </p:nvPr>
        </p:nvSpPr>
        <p:spPr>
          <a:xfrm>
            <a:off x="609600" y="2133600"/>
            <a:ext cx="109728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g29393547902_6_879"/>
          <p:cNvSpPr txBox="1">
            <a:spLocks noGrp="1"/>
          </p:cNvSpPr>
          <p:nvPr>
            <p:ph type="body" idx="2"/>
          </p:nvPr>
        </p:nvSpPr>
        <p:spPr>
          <a:xfrm>
            <a:off x="609600" y="1455968"/>
            <a:ext cx="10972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None/>
              <a:defRPr sz="1200" b="1" i="0" cap="none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g29393547902_6_879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29393547902_6_879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g29393547902_6_879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Bulleted Content">
  <p:cSld name="Title, Subtitle, and Bulleted Conte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393547902_6_886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29393547902_6_886"/>
          <p:cNvSpPr txBox="1">
            <a:spLocks noGrp="1"/>
          </p:cNvSpPr>
          <p:nvPr>
            <p:ph type="body" idx="1"/>
          </p:nvPr>
        </p:nvSpPr>
        <p:spPr>
          <a:xfrm>
            <a:off x="609600" y="1981200"/>
            <a:ext cx="109728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g29393547902_6_886"/>
          <p:cNvSpPr txBox="1">
            <a:spLocks noGrp="1"/>
          </p:cNvSpPr>
          <p:nvPr>
            <p:ph type="body" idx="2"/>
          </p:nvPr>
        </p:nvSpPr>
        <p:spPr>
          <a:xfrm>
            <a:off x="609600" y="1457034"/>
            <a:ext cx="10972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None/>
              <a:defRPr sz="1200" b="1" i="0" cap="none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g29393547902_6_88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29393547902_6_88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29393547902_6_88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Image">
  <p:cSld name="Title, Content, and Imag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393547902_6_893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5334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g29393547902_6_893"/>
          <p:cNvSpPr txBox="1">
            <a:spLocks noGrp="1"/>
          </p:cNvSpPr>
          <p:nvPr>
            <p:ph type="body" idx="1"/>
          </p:nvPr>
        </p:nvSpPr>
        <p:spPr>
          <a:xfrm>
            <a:off x="609600" y="2171700"/>
            <a:ext cx="53340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g29393547902_6_893"/>
          <p:cNvSpPr>
            <a:spLocks noGrp="1"/>
          </p:cNvSpPr>
          <p:nvPr>
            <p:ph type="pic" idx="2"/>
          </p:nvPr>
        </p:nvSpPr>
        <p:spPr>
          <a:xfrm>
            <a:off x="6248400" y="0"/>
            <a:ext cx="5943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g29393547902_6_89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g29393547902_6_89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g29393547902_6_89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g29393547902_6_6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g29393547902_6_6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8" y="507375"/>
            <a:ext cx="2395653" cy="62916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29393547902_6_679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29393547902_6_679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g29393547902_6_679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7BC"/>
              </a:buClr>
              <a:buSzPts val="1710"/>
              <a:buNone/>
              <a:defRPr sz="1900" b="1" i="0" cap="none">
                <a:solidFill>
                  <a:srgbClr val="FFD7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g29393547902_6_679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g29393547902_6_679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393547902_6_900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g29393547902_6_900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g29393547902_6_900"/>
          <p:cNvSpPr txBox="1">
            <a:spLocks noGrp="1"/>
          </p:cNvSpPr>
          <p:nvPr>
            <p:ph type="body" idx="2"/>
          </p:nvPr>
        </p:nvSpPr>
        <p:spPr>
          <a:xfrm>
            <a:off x="6334125" y="1714499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g29393547902_6_900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29393547902_6_900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g29393547902_6_900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393547902_6_907"/>
          <p:cNvSpPr txBox="1">
            <a:spLocks noGrp="1"/>
          </p:cNvSpPr>
          <p:nvPr>
            <p:ph type="title"/>
          </p:nvPr>
        </p:nvSpPr>
        <p:spPr>
          <a:xfrm>
            <a:off x="609600" y="917577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g29393547902_6_907"/>
          <p:cNvSpPr txBox="1">
            <a:spLocks noGrp="1"/>
          </p:cNvSpPr>
          <p:nvPr>
            <p:ph type="body" idx="1"/>
          </p:nvPr>
        </p:nvSpPr>
        <p:spPr>
          <a:xfrm>
            <a:off x="609599" y="1743647"/>
            <a:ext cx="524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0" name="Google Shape;260;g29393547902_6_907"/>
          <p:cNvSpPr txBox="1">
            <a:spLocks noGrp="1"/>
          </p:cNvSpPr>
          <p:nvPr>
            <p:ph type="body" idx="2"/>
          </p:nvPr>
        </p:nvSpPr>
        <p:spPr>
          <a:xfrm>
            <a:off x="609598" y="2141554"/>
            <a:ext cx="52488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g29393547902_6_907"/>
          <p:cNvSpPr txBox="1">
            <a:spLocks noGrp="1"/>
          </p:cNvSpPr>
          <p:nvPr>
            <p:ph type="body" idx="3"/>
          </p:nvPr>
        </p:nvSpPr>
        <p:spPr>
          <a:xfrm>
            <a:off x="6334125" y="1743647"/>
            <a:ext cx="524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2" name="Google Shape;262;g29393547902_6_907"/>
          <p:cNvSpPr txBox="1">
            <a:spLocks noGrp="1"/>
          </p:cNvSpPr>
          <p:nvPr>
            <p:ph type="body" idx="4"/>
          </p:nvPr>
        </p:nvSpPr>
        <p:spPr>
          <a:xfrm>
            <a:off x="6334125" y="2141554"/>
            <a:ext cx="52488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g29393547902_6_907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29393547902_6_907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g29393547902_6_907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with subheadings">
  <p:cSld name="Three column with subheading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393547902_6_916"/>
          <p:cNvSpPr txBox="1">
            <a:spLocks noGrp="1"/>
          </p:cNvSpPr>
          <p:nvPr>
            <p:ph type="title"/>
          </p:nvPr>
        </p:nvSpPr>
        <p:spPr>
          <a:xfrm>
            <a:off x="609600" y="917577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g29393547902_6_916"/>
          <p:cNvSpPr txBox="1">
            <a:spLocks noGrp="1"/>
          </p:cNvSpPr>
          <p:nvPr>
            <p:ph type="body" idx="1"/>
          </p:nvPr>
        </p:nvSpPr>
        <p:spPr>
          <a:xfrm>
            <a:off x="609599" y="174364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9" name="Google Shape;269;g29393547902_6_916"/>
          <p:cNvSpPr txBox="1">
            <a:spLocks noGrp="1"/>
          </p:cNvSpPr>
          <p:nvPr>
            <p:ph type="body" idx="2"/>
          </p:nvPr>
        </p:nvSpPr>
        <p:spPr>
          <a:xfrm>
            <a:off x="609598" y="2141554"/>
            <a:ext cx="34839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g29393547902_6_916"/>
          <p:cNvSpPr txBox="1">
            <a:spLocks noGrp="1"/>
          </p:cNvSpPr>
          <p:nvPr>
            <p:ph type="body" idx="3"/>
          </p:nvPr>
        </p:nvSpPr>
        <p:spPr>
          <a:xfrm>
            <a:off x="4354068" y="174364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1" name="Google Shape;271;g29393547902_6_916"/>
          <p:cNvSpPr txBox="1">
            <a:spLocks noGrp="1"/>
          </p:cNvSpPr>
          <p:nvPr>
            <p:ph type="body" idx="4"/>
          </p:nvPr>
        </p:nvSpPr>
        <p:spPr>
          <a:xfrm>
            <a:off x="4354067" y="2141554"/>
            <a:ext cx="34839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g29393547902_6_916"/>
          <p:cNvSpPr txBox="1">
            <a:spLocks noGrp="1"/>
          </p:cNvSpPr>
          <p:nvPr>
            <p:ph type="body" idx="5"/>
          </p:nvPr>
        </p:nvSpPr>
        <p:spPr>
          <a:xfrm>
            <a:off x="8098536" y="174364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3" name="Google Shape;273;g29393547902_6_916"/>
          <p:cNvSpPr txBox="1">
            <a:spLocks noGrp="1"/>
          </p:cNvSpPr>
          <p:nvPr>
            <p:ph type="body" idx="6"/>
          </p:nvPr>
        </p:nvSpPr>
        <p:spPr>
          <a:xfrm>
            <a:off x="8098536" y="2141554"/>
            <a:ext cx="34839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g29393547902_6_91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g29393547902_6_91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g29393547902_6_91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ree column with subheadings">
  <p:cSld name="1_Three column with subheading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393547902_6_927"/>
          <p:cNvSpPr txBox="1">
            <a:spLocks noGrp="1"/>
          </p:cNvSpPr>
          <p:nvPr>
            <p:ph type="title"/>
          </p:nvPr>
        </p:nvSpPr>
        <p:spPr>
          <a:xfrm>
            <a:off x="609600" y="917577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29393547902_6_927"/>
          <p:cNvSpPr txBox="1">
            <a:spLocks noGrp="1"/>
          </p:cNvSpPr>
          <p:nvPr>
            <p:ph type="body" idx="1"/>
          </p:nvPr>
        </p:nvSpPr>
        <p:spPr>
          <a:xfrm>
            <a:off x="609599" y="328669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0" name="Google Shape;280;g29393547902_6_927"/>
          <p:cNvSpPr txBox="1">
            <a:spLocks noGrp="1"/>
          </p:cNvSpPr>
          <p:nvPr>
            <p:ph type="body" idx="2"/>
          </p:nvPr>
        </p:nvSpPr>
        <p:spPr>
          <a:xfrm>
            <a:off x="609598" y="3656030"/>
            <a:ext cx="3483900" cy="25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g29393547902_6_927"/>
          <p:cNvSpPr txBox="1">
            <a:spLocks noGrp="1"/>
          </p:cNvSpPr>
          <p:nvPr>
            <p:ph type="body" idx="3"/>
          </p:nvPr>
        </p:nvSpPr>
        <p:spPr>
          <a:xfrm>
            <a:off x="4354068" y="328669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2" name="Google Shape;282;g29393547902_6_927"/>
          <p:cNvSpPr txBox="1">
            <a:spLocks noGrp="1"/>
          </p:cNvSpPr>
          <p:nvPr>
            <p:ph type="body" idx="4"/>
          </p:nvPr>
        </p:nvSpPr>
        <p:spPr>
          <a:xfrm>
            <a:off x="4354067" y="3656030"/>
            <a:ext cx="3483900" cy="25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g29393547902_6_927"/>
          <p:cNvSpPr txBox="1">
            <a:spLocks noGrp="1"/>
          </p:cNvSpPr>
          <p:nvPr>
            <p:ph type="body" idx="5"/>
          </p:nvPr>
        </p:nvSpPr>
        <p:spPr>
          <a:xfrm>
            <a:off x="8098536" y="328669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4" name="Google Shape;284;g29393547902_6_927"/>
          <p:cNvSpPr txBox="1">
            <a:spLocks noGrp="1"/>
          </p:cNvSpPr>
          <p:nvPr>
            <p:ph type="body" idx="6"/>
          </p:nvPr>
        </p:nvSpPr>
        <p:spPr>
          <a:xfrm>
            <a:off x="8098536" y="3656030"/>
            <a:ext cx="3483900" cy="25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g29393547902_6_927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g29393547902_6_927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g29393547902_6_927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g29393547902_6_927"/>
          <p:cNvSpPr>
            <a:spLocks noGrp="1"/>
          </p:cNvSpPr>
          <p:nvPr>
            <p:ph type="pic" idx="7"/>
          </p:nvPr>
        </p:nvSpPr>
        <p:spPr>
          <a:xfrm>
            <a:off x="1500631" y="1553369"/>
            <a:ext cx="1701900" cy="14820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g29393547902_6_927"/>
          <p:cNvSpPr>
            <a:spLocks noGrp="1"/>
          </p:cNvSpPr>
          <p:nvPr>
            <p:ph type="pic" idx="8"/>
          </p:nvPr>
        </p:nvSpPr>
        <p:spPr>
          <a:xfrm>
            <a:off x="5245099" y="1553369"/>
            <a:ext cx="1701900" cy="14820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g29393547902_6_927"/>
          <p:cNvSpPr>
            <a:spLocks noGrp="1"/>
          </p:cNvSpPr>
          <p:nvPr>
            <p:ph type="pic" idx="9"/>
          </p:nvPr>
        </p:nvSpPr>
        <p:spPr>
          <a:xfrm>
            <a:off x="8989568" y="1553369"/>
            <a:ext cx="1701900" cy="148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with subheadings">
  <p:cSld name="Four column with subheading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393547902_6_941"/>
          <p:cNvSpPr txBox="1">
            <a:spLocks noGrp="1"/>
          </p:cNvSpPr>
          <p:nvPr>
            <p:ph type="title"/>
          </p:nvPr>
        </p:nvSpPr>
        <p:spPr>
          <a:xfrm>
            <a:off x="609600" y="917577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g29393547902_6_941"/>
          <p:cNvSpPr txBox="1">
            <a:spLocks noGrp="1"/>
          </p:cNvSpPr>
          <p:nvPr>
            <p:ph type="body" idx="1"/>
          </p:nvPr>
        </p:nvSpPr>
        <p:spPr>
          <a:xfrm>
            <a:off x="609599" y="1743647"/>
            <a:ext cx="23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4" name="Google Shape;294;g29393547902_6_941"/>
          <p:cNvSpPr txBox="1">
            <a:spLocks noGrp="1"/>
          </p:cNvSpPr>
          <p:nvPr>
            <p:ph type="body" idx="2"/>
          </p:nvPr>
        </p:nvSpPr>
        <p:spPr>
          <a:xfrm>
            <a:off x="609598" y="2141554"/>
            <a:ext cx="23775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g29393547902_6_941"/>
          <p:cNvSpPr txBox="1">
            <a:spLocks noGrp="1"/>
          </p:cNvSpPr>
          <p:nvPr>
            <p:ph type="body" idx="3"/>
          </p:nvPr>
        </p:nvSpPr>
        <p:spPr>
          <a:xfrm>
            <a:off x="3474719" y="1743647"/>
            <a:ext cx="23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6" name="Google Shape;296;g29393547902_6_941"/>
          <p:cNvSpPr txBox="1">
            <a:spLocks noGrp="1"/>
          </p:cNvSpPr>
          <p:nvPr>
            <p:ph type="body" idx="4"/>
          </p:nvPr>
        </p:nvSpPr>
        <p:spPr>
          <a:xfrm>
            <a:off x="3474719" y="2141554"/>
            <a:ext cx="23775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g29393547902_6_941"/>
          <p:cNvSpPr txBox="1">
            <a:spLocks noGrp="1"/>
          </p:cNvSpPr>
          <p:nvPr>
            <p:ph type="body" idx="5"/>
          </p:nvPr>
        </p:nvSpPr>
        <p:spPr>
          <a:xfrm>
            <a:off x="6339839" y="1743647"/>
            <a:ext cx="23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8" name="Google Shape;298;g29393547902_6_941"/>
          <p:cNvSpPr txBox="1">
            <a:spLocks noGrp="1"/>
          </p:cNvSpPr>
          <p:nvPr>
            <p:ph type="body" idx="6"/>
          </p:nvPr>
        </p:nvSpPr>
        <p:spPr>
          <a:xfrm>
            <a:off x="6339840" y="2141554"/>
            <a:ext cx="23775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g29393547902_6_941"/>
          <p:cNvSpPr txBox="1">
            <a:spLocks noGrp="1"/>
          </p:cNvSpPr>
          <p:nvPr>
            <p:ph type="body" idx="7"/>
          </p:nvPr>
        </p:nvSpPr>
        <p:spPr>
          <a:xfrm>
            <a:off x="9204960" y="1743647"/>
            <a:ext cx="23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0" name="Google Shape;300;g29393547902_6_941"/>
          <p:cNvSpPr txBox="1">
            <a:spLocks noGrp="1"/>
          </p:cNvSpPr>
          <p:nvPr>
            <p:ph type="body" idx="8"/>
          </p:nvPr>
        </p:nvSpPr>
        <p:spPr>
          <a:xfrm>
            <a:off x="9204960" y="2141554"/>
            <a:ext cx="23775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g29393547902_6_941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g29393547902_6_941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g29393547902_6_94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393547902_6_954"/>
          <p:cNvSpPr txBox="1">
            <a:spLocks noGrp="1"/>
          </p:cNvSpPr>
          <p:nvPr>
            <p:ph type="title"/>
          </p:nvPr>
        </p:nvSpPr>
        <p:spPr>
          <a:xfrm>
            <a:off x="609600" y="917577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g29393547902_6_954"/>
          <p:cNvSpPr>
            <a:spLocks noGrp="1"/>
          </p:cNvSpPr>
          <p:nvPr>
            <p:ph type="pic" idx="2"/>
          </p:nvPr>
        </p:nvSpPr>
        <p:spPr>
          <a:xfrm>
            <a:off x="6210300" y="1714500"/>
            <a:ext cx="5372100" cy="44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g29393547902_6_954"/>
          <p:cNvSpPr txBox="1">
            <a:spLocks noGrp="1"/>
          </p:cNvSpPr>
          <p:nvPr>
            <p:ph type="body" idx="1"/>
          </p:nvPr>
        </p:nvSpPr>
        <p:spPr>
          <a:xfrm>
            <a:off x="609598" y="1714501"/>
            <a:ext cx="53721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8" name="Google Shape;308;g29393547902_6_954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g29393547902_6_954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g29393547902_6_954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creen Photo">
  <p:cSld name="Full Screen Photo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393547902_6_961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logo wall">
  <p:cSld name="Customer logo wall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393547902_6_963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g29393547902_6_96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g29393547902_6_96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g29393547902_6_96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g29393547902_6_963"/>
          <p:cNvSpPr txBox="1">
            <a:spLocks noGrp="1"/>
          </p:cNvSpPr>
          <p:nvPr>
            <p:ph type="body" idx="1"/>
          </p:nvPr>
        </p:nvSpPr>
        <p:spPr>
          <a:xfrm>
            <a:off x="790841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g29393547902_6_963"/>
          <p:cNvSpPr txBox="1">
            <a:spLocks noGrp="1"/>
          </p:cNvSpPr>
          <p:nvPr>
            <p:ph type="body" idx="2"/>
          </p:nvPr>
        </p:nvSpPr>
        <p:spPr>
          <a:xfrm>
            <a:off x="9572359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g29393547902_6_963"/>
          <p:cNvSpPr txBox="1">
            <a:spLocks noGrp="1"/>
          </p:cNvSpPr>
          <p:nvPr>
            <p:ph type="body" idx="3"/>
          </p:nvPr>
        </p:nvSpPr>
        <p:spPr>
          <a:xfrm>
            <a:off x="3718014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g29393547902_6_963"/>
          <p:cNvSpPr txBox="1">
            <a:spLocks noGrp="1"/>
          </p:cNvSpPr>
          <p:nvPr>
            <p:ph type="body" idx="4"/>
          </p:nvPr>
        </p:nvSpPr>
        <p:spPr>
          <a:xfrm>
            <a:off x="6645187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g29393547902_6_963"/>
          <p:cNvSpPr txBox="1">
            <a:spLocks noGrp="1"/>
          </p:cNvSpPr>
          <p:nvPr>
            <p:ph type="body" idx="5"/>
          </p:nvPr>
        </p:nvSpPr>
        <p:spPr>
          <a:xfrm>
            <a:off x="790841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g29393547902_6_963"/>
          <p:cNvSpPr txBox="1">
            <a:spLocks noGrp="1"/>
          </p:cNvSpPr>
          <p:nvPr>
            <p:ph type="body" idx="6"/>
          </p:nvPr>
        </p:nvSpPr>
        <p:spPr>
          <a:xfrm>
            <a:off x="9572359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g29393547902_6_963"/>
          <p:cNvSpPr txBox="1">
            <a:spLocks noGrp="1"/>
          </p:cNvSpPr>
          <p:nvPr>
            <p:ph type="body" idx="7"/>
          </p:nvPr>
        </p:nvSpPr>
        <p:spPr>
          <a:xfrm>
            <a:off x="3718014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g29393547902_6_963"/>
          <p:cNvSpPr txBox="1">
            <a:spLocks noGrp="1"/>
          </p:cNvSpPr>
          <p:nvPr>
            <p:ph type="body" idx="8"/>
          </p:nvPr>
        </p:nvSpPr>
        <p:spPr>
          <a:xfrm>
            <a:off x="6645187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Bullets">
  <p:cSld name="Two Content with Bullets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393547902_6_976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g29393547902_6_976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6576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Char char="•"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g29393547902_6_976"/>
          <p:cNvSpPr txBox="1">
            <a:spLocks noGrp="1"/>
          </p:cNvSpPr>
          <p:nvPr>
            <p:ph type="body" idx="2"/>
          </p:nvPr>
        </p:nvSpPr>
        <p:spPr>
          <a:xfrm>
            <a:off x="6334125" y="1714500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6576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Char char="•"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g29393547902_6_97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g29393547902_6_97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g29393547902_6_97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Subtitle">
  <p:cSld name="Two Content with Subtitl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393547902_6_983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g29393547902_6_983"/>
          <p:cNvSpPr txBox="1">
            <a:spLocks noGrp="1"/>
          </p:cNvSpPr>
          <p:nvPr>
            <p:ph type="body" idx="1"/>
          </p:nvPr>
        </p:nvSpPr>
        <p:spPr>
          <a:xfrm>
            <a:off x="609600" y="2133600"/>
            <a:ext cx="52482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g29393547902_6_983"/>
          <p:cNvSpPr txBox="1">
            <a:spLocks noGrp="1"/>
          </p:cNvSpPr>
          <p:nvPr>
            <p:ph type="body" idx="2"/>
          </p:nvPr>
        </p:nvSpPr>
        <p:spPr>
          <a:xfrm>
            <a:off x="6334125" y="2133598"/>
            <a:ext cx="52482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g29393547902_6_983"/>
          <p:cNvSpPr txBox="1">
            <a:spLocks noGrp="1"/>
          </p:cNvSpPr>
          <p:nvPr>
            <p:ph type="body" idx="3"/>
          </p:nvPr>
        </p:nvSpPr>
        <p:spPr>
          <a:xfrm>
            <a:off x="619125" y="1455968"/>
            <a:ext cx="10972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None/>
              <a:defRPr sz="1200" b="1" i="0" cap="none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g29393547902_6_98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g29393547902_6_98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g29393547902_6_98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9393547902_6_687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29393547902_6_687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29393547902_6_68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29393547902_6_687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" name="Google Shape;42;g29393547902_6_68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g29393547902_6_68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29393547902_6_687"/>
          <p:cNvSpPr txBox="1">
            <a:spLocks noGrp="1"/>
          </p:cNvSpPr>
          <p:nvPr>
            <p:ph type="sldNum" idx="12"/>
          </p:nvPr>
        </p:nvSpPr>
        <p:spPr>
          <a:xfrm>
            <a:off x="9900459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g29393547902_6_687"/>
          <p:cNvCxnSpPr/>
          <p:nvPr/>
        </p:nvCxnSpPr>
        <p:spPr>
          <a:xfrm>
            <a:off x="1207657" y="4343400"/>
            <a:ext cx="9875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title, and Bullets">
  <p:cSld name="Two Content, Subtitle, and Bullets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393547902_6_991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29393547902_6_991"/>
          <p:cNvSpPr txBox="1">
            <a:spLocks noGrp="1"/>
          </p:cNvSpPr>
          <p:nvPr>
            <p:ph type="body" idx="1"/>
          </p:nvPr>
        </p:nvSpPr>
        <p:spPr>
          <a:xfrm>
            <a:off x="609600" y="2133601"/>
            <a:ext cx="52482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6576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Char char="•"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g29393547902_6_991"/>
          <p:cNvSpPr txBox="1">
            <a:spLocks noGrp="1"/>
          </p:cNvSpPr>
          <p:nvPr>
            <p:ph type="body" idx="2"/>
          </p:nvPr>
        </p:nvSpPr>
        <p:spPr>
          <a:xfrm>
            <a:off x="6334125" y="2133600"/>
            <a:ext cx="52482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6576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Char char="•"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g29393547902_6_991"/>
          <p:cNvSpPr txBox="1">
            <a:spLocks noGrp="1"/>
          </p:cNvSpPr>
          <p:nvPr>
            <p:ph type="body" idx="3"/>
          </p:nvPr>
        </p:nvSpPr>
        <p:spPr>
          <a:xfrm>
            <a:off x="619125" y="1455968"/>
            <a:ext cx="10972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None/>
              <a:defRPr sz="1200" b="1" i="0" cap="none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g29393547902_6_991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g29393547902_6_991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g29393547902_6_99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393547902_6_999"/>
          <p:cNvSpPr txBox="1">
            <a:spLocks noGrp="1"/>
          </p:cNvSpPr>
          <p:nvPr>
            <p:ph type="title"/>
          </p:nvPr>
        </p:nvSpPr>
        <p:spPr>
          <a:xfrm>
            <a:off x="609599" y="1995221"/>
            <a:ext cx="8067300" cy="19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g29393547902_6_999"/>
          <p:cNvSpPr txBox="1">
            <a:spLocks noGrp="1"/>
          </p:cNvSpPr>
          <p:nvPr>
            <p:ph type="body" idx="1"/>
          </p:nvPr>
        </p:nvSpPr>
        <p:spPr>
          <a:xfrm>
            <a:off x="300036" y="1981200"/>
            <a:ext cx="309600" cy="309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None/>
              <a:defRPr sz="1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g29393547902_6_999"/>
          <p:cNvSpPr txBox="1">
            <a:spLocks noGrp="1"/>
          </p:cNvSpPr>
          <p:nvPr>
            <p:ph type="body" idx="2"/>
          </p:nvPr>
        </p:nvSpPr>
        <p:spPr>
          <a:xfrm>
            <a:off x="5264150" y="3274218"/>
            <a:ext cx="309600" cy="30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None/>
              <a:defRPr sz="1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g29393547902_6_999"/>
          <p:cNvSpPr txBox="1">
            <a:spLocks noGrp="1"/>
          </p:cNvSpPr>
          <p:nvPr>
            <p:ph type="body" idx="3"/>
          </p:nvPr>
        </p:nvSpPr>
        <p:spPr>
          <a:xfrm>
            <a:off x="609599" y="4127500"/>
            <a:ext cx="80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g29393547902_6_999"/>
          <p:cNvSpPr txBox="1">
            <a:spLocks noGrp="1"/>
          </p:cNvSpPr>
          <p:nvPr>
            <p:ph type="body" idx="4"/>
          </p:nvPr>
        </p:nvSpPr>
        <p:spPr>
          <a:xfrm>
            <a:off x="609599" y="4496832"/>
            <a:ext cx="806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g29393547902_6_999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g29393547902_6_999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g29393547902_6_999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2">
  <p:cSld name="Section Header Option 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29393547902_6_10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9393547902_6_1008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g29393547902_6_1008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g29393547902_6_1008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g29393547902_6_1008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g29393547902_6_10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9393547902_6_1008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3">
  <p:cSld name="Section Header Option 3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29393547902_6_10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9393547902_6_1016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g29393547902_6_101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g29393547902_6_101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g29393547902_6_101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g29393547902_6_10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9393547902_6_1016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4">
  <p:cSld name="Section Header Option 4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29393547902_6_10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9393547902_6_1024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g29393547902_6_1024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g29393547902_6_1024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g29393547902_6_1024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g29393547902_6_1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9393547902_6_1024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5">
  <p:cSld name="Section Header Option 5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29393547902_6_10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9393547902_6_1032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g29393547902_6_1032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g29393547902_6_1032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g29393547902_6_1032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g29393547902_6_10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9393547902_6_1032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6">
  <p:cSld name="Section Header Option 6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9393547902_6_10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9393547902_6_1040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g29393547902_6_1040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g29393547902_6_1040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g29393547902_6_1040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g29393547902_6_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9393547902_6_1040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7">
  <p:cSld name="Section Header Option 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29393547902_6_10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9393547902_6_1048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g29393547902_6_1048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g29393547902_6_1048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g29393547902_6_1048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g29393547902_6_1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9393547902_6_1048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8">
  <p:cSld name="Section Header Option 8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29393547902_6_1056"/>
          <p:cNvPicPr preferRelativeResize="0"/>
          <p:nvPr/>
        </p:nvPicPr>
        <p:blipFill rotWithShape="1">
          <a:blip r:embed="rId2">
            <a:alphaModFix/>
          </a:blip>
          <a:srcRect l="546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9393547902_6_1056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g29393547902_6_105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g29393547902_6_105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g29393547902_6_105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g29393547902_6_1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9393547902_6_1056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393547902_6_1064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g29393547902_6_1064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10972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7" name="Google Shape;417;g29393547902_6_1064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g29393547902_6_1064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g29393547902_6_1064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9393547902_6_696"/>
          <p:cNvSpPr txBox="1">
            <a:spLocks noGrp="1"/>
          </p:cNvSpPr>
          <p:nvPr>
            <p:ph type="title"/>
          </p:nvPr>
        </p:nvSpPr>
        <p:spPr>
          <a:xfrm>
            <a:off x="688800" y="685800"/>
            <a:ext cx="86400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Play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29393547902_6_696"/>
          <p:cNvSpPr txBox="1">
            <a:spLocks noGrp="1"/>
          </p:cNvSpPr>
          <p:nvPr>
            <p:ph type="body" idx="1"/>
          </p:nvPr>
        </p:nvSpPr>
        <p:spPr>
          <a:xfrm>
            <a:off x="688800" y="2623300"/>
            <a:ext cx="90252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1pPr>
            <a:lvl2pPr marL="914400" lvl="1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g29393547902_6_696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7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- Two Content">
  <p:cSld name="Code - Two Conten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9393547902_6_1070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g29393547902_6_1070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g29393547902_6_1070"/>
          <p:cNvSpPr txBox="1">
            <a:spLocks noGrp="1"/>
          </p:cNvSpPr>
          <p:nvPr>
            <p:ph type="body" idx="2"/>
          </p:nvPr>
        </p:nvSpPr>
        <p:spPr>
          <a:xfrm>
            <a:off x="6334125" y="1714500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g29393547902_6_1070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g29393547902_6_1070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g29393547902_6_1070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393547902_6_1077"/>
          <p:cNvSpPr txBox="1">
            <a:spLocks noGrp="1"/>
          </p:cNvSpPr>
          <p:nvPr>
            <p:ph type="title"/>
          </p:nvPr>
        </p:nvSpPr>
        <p:spPr>
          <a:xfrm>
            <a:off x="653256" y="3226552"/>
            <a:ext cx="6823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29393547902_6_1077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g29393547902_6_1077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g29393547902_6_1077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g29393547902_6_1077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or Demo Divider">
  <p:cSld name="Video or Demo Divider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393547902_6_1083"/>
          <p:cNvSpPr txBox="1">
            <a:spLocks noGrp="1"/>
          </p:cNvSpPr>
          <p:nvPr>
            <p:ph type="title"/>
          </p:nvPr>
        </p:nvSpPr>
        <p:spPr>
          <a:xfrm>
            <a:off x="609600" y="2773436"/>
            <a:ext cx="78231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29393547902_6_10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4672" y="2327672"/>
            <a:ext cx="2202657" cy="220265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9393547902_6_1085"/>
          <p:cNvSpPr>
            <a:spLocks noGrp="1"/>
          </p:cNvSpPr>
          <p:nvPr>
            <p:ph type="media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548625" tIns="45700" rIns="0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393547902_6_1088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g29393547902_6_1088"/>
          <p:cNvSpPr txBox="1">
            <a:spLocks noGrp="1"/>
          </p:cNvSpPr>
          <p:nvPr>
            <p:ph type="body" idx="1"/>
          </p:nvPr>
        </p:nvSpPr>
        <p:spPr>
          <a:xfrm>
            <a:off x="6210300" y="1714501"/>
            <a:ext cx="5372100" cy="4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Char char="•"/>
              <a:defRPr sz="2800"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Char char="▪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1" name="Google Shape;441;g29393547902_6_1088"/>
          <p:cNvSpPr txBox="1">
            <a:spLocks noGrp="1"/>
          </p:cNvSpPr>
          <p:nvPr>
            <p:ph type="body" idx="2"/>
          </p:nvPr>
        </p:nvSpPr>
        <p:spPr>
          <a:xfrm>
            <a:off x="609598" y="1725611"/>
            <a:ext cx="5372100" cy="4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2">
  <p:cSld name="Thank You Option 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29393547902_6_10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9393547902_6_10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9393547902_6_1092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g29393547902_6_1092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g29393547902_6_1092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g29393547902_6_1092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9" name="Google Shape;449;g29393547902_6_1092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g29393547902_6_1092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g29393547902_6_1092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9393547902_6_1092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3">
  <p:cSld name="Thank You Option 3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29393547902_6_1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9393547902_6_1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9393547902_6_1103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g29393547902_6_1103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g29393547902_6_1103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g29393547902_6_1103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g29393547902_6_1103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g29393547902_6_1103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g29393547902_6_1103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9393547902_6_1103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4">
  <p:cSld name="Thank You Option 4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29393547902_6_1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9393547902_6_1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9393547902_6_1114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g29393547902_6_1114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g29393547902_6_1114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0" name="Google Shape;470;g29393547902_6_1114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1" name="Google Shape;471;g29393547902_6_1114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2" name="Google Shape;472;g29393547902_6_1114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g29393547902_6_1114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9393547902_6_1114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5">
  <p:cSld name="Thank You Option 5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29393547902_6_1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9393547902_6_1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9393547902_6_1125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g29393547902_6_1125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0" name="Google Shape;480;g29393547902_6_1125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g29393547902_6_1125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g29393547902_6_1125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3" name="Google Shape;483;g29393547902_6_1125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g29393547902_6_1125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29393547902_6_1125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6">
  <p:cSld name="Thank You Option 6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29393547902_6_1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4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9393547902_6_1136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g29393547902_6_1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9393547902_6_1136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g29393547902_6_1136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g29393547902_6_1136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g29393547902_6_1136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g29393547902_6_1136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g29393547902_6_1136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g29393547902_6_1136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393547902_6_700"/>
          <p:cNvSpPr/>
          <p:nvPr/>
        </p:nvSpPr>
        <p:spPr>
          <a:xfrm>
            <a:off x="133" y="0"/>
            <a:ext cx="12192000" cy="6868500"/>
          </a:xfrm>
          <a:prstGeom prst="rect">
            <a:avLst/>
          </a:prstGeom>
          <a:solidFill>
            <a:srgbClr val="363739">
              <a:alpha val="690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29393547902_6_700"/>
          <p:cNvSpPr txBox="1">
            <a:spLocks noGrp="1"/>
          </p:cNvSpPr>
          <p:nvPr>
            <p:ph type="sldNum" idx="12"/>
          </p:nvPr>
        </p:nvSpPr>
        <p:spPr>
          <a:xfrm>
            <a:off x="11376567" y="6157600"/>
            <a:ext cx="815100" cy="70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g29393547902_6_700"/>
          <p:cNvSpPr txBox="1">
            <a:spLocks noGrp="1"/>
          </p:cNvSpPr>
          <p:nvPr>
            <p:ph type="ctrTitle"/>
          </p:nvPr>
        </p:nvSpPr>
        <p:spPr>
          <a:xfrm>
            <a:off x="685800" y="3017567"/>
            <a:ext cx="74097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g29393547902_6_700"/>
          <p:cNvSpPr txBox="1">
            <a:spLocks noGrp="1"/>
          </p:cNvSpPr>
          <p:nvPr>
            <p:ph type="subTitle" idx="1"/>
          </p:nvPr>
        </p:nvSpPr>
        <p:spPr>
          <a:xfrm>
            <a:off x="685800" y="3859167"/>
            <a:ext cx="74097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g29393547902_6_700"/>
          <p:cNvSpPr/>
          <p:nvPr/>
        </p:nvSpPr>
        <p:spPr>
          <a:xfrm>
            <a:off x="457200" y="482600"/>
            <a:ext cx="720427" cy="180107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75" tIns="30475" rIns="60975" bIns="3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7">
  <p:cSld name="Thank You Option 7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29393547902_6_1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29393547902_6_1147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g29393547902_6_1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29393547902_6_1147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2" name="Google Shape;502;g29393547902_6_1147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3" name="Google Shape;503;g29393547902_6_1147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4" name="Google Shape;504;g29393547902_6_1147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5" name="Google Shape;505;g29393547902_6_1147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6" name="Google Shape;506;g29393547902_6_1147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7" name="Google Shape;507;g29393547902_6_1147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8">
  <p:cSld name="Thank You Option 8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29393547902_6_1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9393547902_6_1158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g29393547902_6_1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9393547902_6_1158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g29393547902_6_1158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" name="Google Shape;514;g29393547902_6_1158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g29393547902_6_1158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" name="Google Shape;516;g29393547902_6_1158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g29393547902_6_1158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8" name="Google Shape;518;g29393547902_6_1158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9">
  <p:cSld name="Thank You Option 9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g29393547902_6_11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29393547902_6_1169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g29393547902_6_1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9393547902_6_1169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g29393547902_6_1169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g29393547902_6_1169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6" name="Google Shape;526;g29393547902_6_1169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g29393547902_6_1169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8" name="Google Shape;528;g29393547902_6_1169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g29393547902_6_1169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0">
  <p:cSld name="Thank You Option 10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g29393547902_6_1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29393547902_6_1180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g29393547902_6_1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29393547902_6_1180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g29393547902_6_1180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g29393547902_6_1180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g29393547902_6_1180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g29393547902_6_1180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g29393547902_6_1180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0" name="Google Shape;540;g29393547902_6_1180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1">
  <p:cSld name="Thank You Option 1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29393547902_6_1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9393547902_6_1191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g29393547902_6_1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9393547902_6_1191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g29393547902_6_1191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g29393547902_6_1191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g29393547902_6_1191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g29393547902_6_1191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g29393547902_6_1191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g29393547902_6_1191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2">
  <p:cSld name="Thank You Option 12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29393547902_6_12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9393547902_6_1202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g29393547902_6_1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29393547902_6_1202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g29393547902_6_1202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g29393547902_6_1202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g29393547902_6_1202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g29393547902_6_1202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g29393547902_6_1202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2" name="Google Shape;562;g29393547902_6_1202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3">
  <p:cSld name="Thank You Option 13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29393547902_6_12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29393547902_6_1213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g29393547902_6_1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9393547902_6_1213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g29393547902_6_1213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g29393547902_6_1213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g29393547902_6_1213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g29393547902_6_1213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g29393547902_6_1213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g29393547902_6_1213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4">
  <p:cSld name="Thank You Option 14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29393547902_6_12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29393547902_6_1224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g29393547902_6_1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9393547902_6_1224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9" name="Google Shape;579;g29393547902_6_1224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g29393547902_6_1224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1" name="Google Shape;581;g29393547902_6_1224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g29393547902_6_1224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g29393547902_6_1224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g29393547902_6_1224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5">
  <p:cSld name="Thank You Option 15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g29393547902_6_12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29393547902_6_1235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g29393547902_6_1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29393547902_6_1235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0" name="Google Shape;590;g29393547902_6_1235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" name="Google Shape;591;g29393547902_6_1235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g29393547902_6_1235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g29393547902_6_1235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4" name="Google Shape;594;g29393547902_6_1235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g29393547902_6_1235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6">
  <p:cSld name="Thank You Option 16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g29393547902_6_1246"/>
          <p:cNvPicPr preferRelativeResize="0"/>
          <p:nvPr/>
        </p:nvPicPr>
        <p:blipFill rotWithShape="1">
          <a:blip r:embed="rId2">
            <a:alphaModFix/>
          </a:blip>
          <a:srcRect l="546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29393547902_6_1246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g29393547902_6_1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29393547902_6_1246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1" name="Google Shape;601;g29393547902_6_1246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2" name="Google Shape;602;g29393547902_6_1246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g29393547902_6_1246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4" name="Google Shape;604;g29393547902_6_1246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g29393547902_6_1246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g29393547902_6_1246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393547902_6_706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29393547902_6_706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10972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g29393547902_6_70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29393547902_6_70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29393547902_6_70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9393547902_6_1257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g29393547902_6_1257"/>
          <p:cNvSpPr txBox="1">
            <a:spLocks noGrp="1"/>
          </p:cNvSpPr>
          <p:nvPr>
            <p:ph type="body" idx="1"/>
          </p:nvPr>
        </p:nvSpPr>
        <p:spPr>
          <a:xfrm rot="5400000">
            <a:off x="3850351" y="-1521768"/>
            <a:ext cx="44913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314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" name="Google Shape;610;g29393547902_6_1257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g29393547902_6_1257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g29393547902_6_1257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9393547902_6_1263"/>
          <p:cNvSpPr txBox="1">
            <a:spLocks noGrp="1"/>
          </p:cNvSpPr>
          <p:nvPr>
            <p:ph type="title"/>
          </p:nvPr>
        </p:nvSpPr>
        <p:spPr>
          <a:xfrm rot="5400000">
            <a:off x="7505699" y="2133600"/>
            <a:ext cx="52959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g29393547902_6_1263"/>
          <p:cNvSpPr txBox="1">
            <a:spLocks noGrp="1"/>
          </p:cNvSpPr>
          <p:nvPr>
            <p:ph type="body" idx="1"/>
          </p:nvPr>
        </p:nvSpPr>
        <p:spPr>
          <a:xfrm rot="5400000">
            <a:off x="1943101" y="-419100"/>
            <a:ext cx="5295900" cy="79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314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g29393547902_6_126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g29393547902_6_126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g29393547902_6_126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">
  <p:cSld name="Do Not Use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9393547902_6_1269"/>
          <p:cNvSpPr txBox="1"/>
          <p:nvPr/>
        </p:nvSpPr>
        <p:spPr>
          <a:xfrm>
            <a:off x="3486150" y="2512370"/>
            <a:ext cx="73533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not use layouts after this slide.</a:t>
            </a:r>
            <a:b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They are not part of the official template.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g29393547902_6_1269" descr="Stop sig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7250" y="2114549"/>
            <a:ext cx="26289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29393547902_6_1269"/>
          <p:cNvSpPr/>
          <p:nvPr/>
        </p:nvSpPr>
        <p:spPr>
          <a:xfrm>
            <a:off x="380999" y="6337300"/>
            <a:ext cx="4943400" cy="52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29393547902_6_1269"/>
          <p:cNvSpPr/>
          <p:nvPr/>
        </p:nvSpPr>
        <p:spPr>
          <a:xfrm>
            <a:off x="380999" y="163722"/>
            <a:ext cx="4943400" cy="52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">
  <p:cSld name="1_Thank You Option 1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g29393547902_6_12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29393547902_6_1274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" name="Google Shape;627;g29393547902_6_1274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8" name="Google Shape;628;g29393547902_6_1274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" name="Google Shape;629;g29393547902_6_1274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0" name="Google Shape;630;g29393547902_6_1274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g29393547902_6_1274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2" name="Google Shape;632;g29393547902_6_1274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g29393547902_6_12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8" y="507375"/>
            <a:ext cx="2395653" cy="62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頁1">
  <p:cSld name="內頁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9393547902_6_1284"/>
          <p:cNvSpPr txBox="1">
            <a:spLocks noGrp="1"/>
          </p:cNvSpPr>
          <p:nvPr>
            <p:ph type="sldNum" idx="12"/>
          </p:nvPr>
        </p:nvSpPr>
        <p:spPr>
          <a:xfrm>
            <a:off x="11645900" y="6480175"/>
            <a:ext cx="366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6" name="Google Shape;636;g29393547902_6_1284"/>
          <p:cNvCxnSpPr/>
          <p:nvPr/>
        </p:nvCxnSpPr>
        <p:spPr>
          <a:xfrm>
            <a:off x="179070" y="771525"/>
            <a:ext cx="1183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7" name="Google Shape;637;g29393547902_6_1284"/>
          <p:cNvSpPr txBox="1">
            <a:spLocks noGrp="1"/>
          </p:cNvSpPr>
          <p:nvPr>
            <p:ph type="body" idx="1"/>
          </p:nvPr>
        </p:nvSpPr>
        <p:spPr>
          <a:xfrm>
            <a:off x="204470" y="216253"/>
            <a:ext cx="117957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800" b="1" i="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8" name="Google Shape;638;g29393547902_6_1284"/>
          <p:cNvSpPr txBox="1">
            <a:spLocks noGrp="1"/>
          </p:cNvSpPr>
          <p:nvPr>
            <p:ph type="body" idx="2"/>
          </p:nvPr>
        </p:nvSpPr>
        <p:spPr>
          <a:xfrm>
            <a:off x="204470" y="918534"/>
            <a:ext cx="11795400" cy="5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9" name="Google Shape;639;g29393547902_6_1284"/>
          <p:cNvSpPr txBox="1">
            <a:spLocks noGrp="1"/>
          </p:cNvSpPr>
          <p:nvPr>
            <p:ph type="ftr" idx="11"/>
          </p:nvPr>
        </p:nvSpPr>
        <p:spPr>
          <a:xfrm>
            <a:off x="938212" y="6372574"/>
            <a:ext cx="104157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843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">
  <p:cSld name="Thank You Option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29393547902_6_7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29393547902_6_712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g29393547902_6_712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g29393547902_6_712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g29393547902_6_712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29393547902_6_712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g29393547902_6_712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g29393547902_6_712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g29393547902_6_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8" y="507375"/>
            <a:ext cx="2395653" cy="62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logo wall light">
  <p:cSld name="Customer logo wall ligh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393547902_6_722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29393547902_6_722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29393547902_6_722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29393547902_6_722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g29393547902_6_722"/>
          <p:cNvSpPr/>
          <p:nvPr/>
        </p:nvSpPr>
        <p:spPr>
          <a:xfrm>
            <a:off x="0" y="1682496"/>
            <a:ext cx="12192000" cy="42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29393547902_6_722"/>
          <p:cNvSpPr txBox="1">
            <a:spLocks noGrp="1"/>
          </p:cNvSpPr>
          <p:nvPr>
            <p:ph type="body" idx="1"/>
          </p:nvPr>
        </p:nvSpPr>
        <p:spPr>
          <a:xfrm>
            <a:off x="790841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g29393547902_6_722"/>
          <p:cNvSpPr txBox="1">
            <a:spLocks noGrp="1"/>
          </p:cNvSpPr>
          <p:nvPr>
            <p:ph type="body" idx="2"/>
          </p:nvPr>
        </p:nvSpPr>
        <p:spPr>
          <a:xfrm>
            <a:off x="9572359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g29393547902_6_722"/>
          <p:cNvSpPr txBox="1">
            <a:spLocks noGrp="1"/>
          </p:cNvSpPr>
          <p:nvPr>
            <p:ph type="body" idx="3"/>
          </p:nvPr>
        </p:nvSpPr>
        <p:spPr>
          <a:xfrm>
            <a:off x="3718014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g29393547902_6_722"/>
          <p:cNvSpPr txBox="1">
            <a:spLocks noGrp="1"/>
          </p:cNvSpPr>
          <p:nvPr>
            <p:ph type="body" idx="4"/>
          </p:nvPr>
        </p:nvSpPr>
        <p:spPr>
          <a:xfrm>
            <a:off x="6645187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g29393547902_6_722"/>
          <p:cNvSpPr txBox="1">
            <a:spLocks noGrp="1"/>
          </p:cNvSpPr>
          <p:nvPr>
            <p:ph type="body" idx="5"/>
          </p:nvPr>
        </p:nvSpPr>
        <p:spPr>
          <a:xfrm>
            <a:off x="790841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29393547902_6_722"/>
          <p:cNvSpPr txBox="1">
            <a:spLocks noGrp="1"/>
          </p:cNvSpPr>
          <p:nvPr>
            <p:ph type="body" idx="6"/>
          </p:nvPr>
        </p:nvSpPr>
        <p:spPr>
          <a:xfrm>
            <a:off x="9572359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g29393547902_6_722"/>
          <p:cNvSpPr txBox="1">
            <a:spLocks noGrp="1"/>
          </p:cNvSpPr>
          <p:nvPr>
            <p:ph type="body" idx="7"/>
          </p:nvPr>
        </p:nvSpPr>
        <p:spPr>
          <a:xfrm>
            <a:off x="3718014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g29393547902_6_722"/>
          <p:cNvSpPr txBox="1">
            <a:spLocks noGrp="1"/>
          </p:cNvSpPr>
          <p:nvPr>
            <p:ph type="body" idx="8"/>
          </p:nvPr>
        </p:nvSpPr>
        <p:spPr>
          <a:xfrm>
            <a:off x="6645187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g29393547902_6_651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594360" y="6316526"/>
            <a:ext cx="936001" cy="2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g29393547902_6_651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g29393547902_6_651"/>
          <p:cNvSpPr txBox="1"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marR="0" lvl="0" indent="-3886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657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g29393547902_6_651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29393547902_6_651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29393547902_6_65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g29393547902_6_651"/>
          <p:cNvSpPr txBox="1"/>
          <p:nvPr/>
        </p:nvSpPr>
        <p:spPr>
          <a:xfrm>
            <a:off x="609600" y="324282"/>
            <a:ext cx="10972800" cy="24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 AN END-TO-END SERVERLESS DATA ANALYTICS SOLUTION ON AWS</a:t>
            </a:r>
            <a:endParaRPr sz="10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99" r:id="rId7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educate.tw/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1.png"/><Relationship Id="rId5" Type="http://schemas.openxmlformats.org/officeDocument/2006/relationships/image" Target="../media/image29.sv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hyperlink" Target="https://lin.ee/61E7HdZ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9393547902_6_645"/>
          <p:cNvSpPr txBox="1">
            <a:spLocks noGrp="1"/>
          </p:cNvSpPr>
          <p:nvPr>
            <p:ph type="ctrTitle"/>
          </p:nvPr>
        </p:nvSpPr>
        <p:spPr>
          <a:xfrm>
            <a:off x="609598" y="2286634"/>
            <a:ext cx="10422900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dirty="0">
                <a:latin typeface="Noto Sans"/>
                <a:ea typeface="Noto Sans"/>
                <a:cs typeface="Noto Sans"/>
                <a:sym typeface="Noto Sans"/>
              </a:rPr>
              <a:t>AWS </a:t>
            </a:r>
            <a:r>
              <a:rPr lang="zh-TW" altLang="en-US" dirty="0">
                <a:latin typeface="Noto Sans"/>
                <a:ea typeface="Noto Sans"/>
                <a:cs typeface="Noto Sans"/>
                <a:sym typeface="Noto Sans"/>
              </a:rPr>
              <a:t>服務搭建 </a:t>
            </a:r>
            <a:r>
              <a:rPr lang="en-US" altLang="zh-TW" dirty="0">
                <a:latin typeface="Noto Sans"/>
                <a:ea typeface="Noto Sans"/>
                <a:cs typeface="Noto Sans"/>
                <a:sym typeface="Noto Sans"/>
              </a:rPr>
              <a:t>LINE BOT </a:t>
            </a:r>
            <a:r>
              <a:rPr lang="zh-TW" altLang="en-US" dirty="0">
                <a:latin typeface="Noto Sans"/>
                <a:ea typeface="Noto Sans"/>
                <a:cs typeface="Noto Sans"/>
                <a:sym typeface="Noto Sans"/>
              </a:rPr>
              <a:t>助手</a:t>
            </a:r>
            <a:endParaRPr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7" name="Google Shape;1317;g29393547902_6_645"/>
          <p:cNvSpPr txBox="1">
            <a:spLocks noGrp="1"/>
          </p:cNvSpPr>
          <p:nvPr>
            <p:ph type="body" idx="3"/>
          </p:nvPr>
        </p:nvSpPr>
        <p:spPr>
          <a:xfrm>
            <a:off x="609600" y="4349700"/>
            <a:ext cx="70131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err="1"/>
              <a:t>大氣四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109601003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林群賀</a:t>
            </a:r>
          </a:p>
        </p:txBody>
      </p:sp>
      <p:sp>
        <p:nvSpPr>
          <p:cNvPr id="1318" name="Google Shape;1318;g29393547902_6_645"/>
          <p:cNvSpPr txBox="1">
            <a:spLocks noGrp="1"/>
          </p:cNvSpPr>
          <p:nvPr>
            <p:ph type="body" idx="4"/>
          </p:nvPr>
        </p:nvSpPr>
        <p:spPr>
          <a:xfrm>
            <a:off x="609598" y="5501700"/>
            <a:ext cx="37974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</a:pPr>
            <a:r>
              <a:rPr lang="en-US"/>
              <a:t>AWS Educate Cloud Ambassador</a:t>
            </a:r>
            <a:endParaRPr/>
          </a:p>
        </p:txBody>
      </p:sp>
      <p:pic>
        <p:nvPicPr>
          <p:cNvPr id="1319" name="Google Shape;1319;g29393547902_6_645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224750dbe8_0_805"/>
          <p:cNvSpPr txBox="1"/>
          <p:nvPr/>
        </p:nvSpPr>
        <p:spPr>
          <a:xfrm>
            <a:off x="609606" y="972964"/>
            <a:ext cx="65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What is AWS Educate ?</a:t>
            </a:r>
            <a:endParaRPr sz="30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12" name="Google Shape;1512;g2224750dbe8_0_805"/>
          <p:cNvSpPr txBox="1"/>
          <p:nvPr/>
        </p:nvSpPr>
        <p:spPr>
          <a:xfrm>
            <a:off x="1908550" y="4442800"/>
            <a:ext cx="325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Online cloud computing learning platform ​</a:t>
            </a:r>
            <a:endParaRPr sz="26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13" name="Google Shape;1513;g2224750dbe8_0_805"/>
          <p:cNvSpPr txBox="1"/>
          <p:nvPr/>
        </p:nvSpPr>
        <p:spPr>
          <a:xfrm>
            <a:off x="7179300" y="4549975"/>
            <a:ext cx="325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Courses and Lab are available for every register</a:t>
            </a:r>
            <a:endParaRPr sz="26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514" name="Google Shape;1514;g2224750dbe8_0_805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g2224750dbe8_0_8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275" y="2146263"/>
            <a:ext cx="1936959" cy="193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g2224750dbe8_0_8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028" y="2146262"/>
            <a:ext cx="1936950" cy="19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g2224750dbe8_0_805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8694cb87c7_0_13"/>
          <p:cNvSpPr txBox="1"/>
          <p:nvPr/>
        </p:nvSpPr>
        <p:spPr>
          <a:xfrm>
            <a:off x="1004625" y="496500"/>
            <a:ext cx="316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3000" i="0" u="none" strike="noStrike" cap="none">
                <a:solidFill>
                  <a:srgbClr val="FFFFFF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Courses &amp; Labs</a:t>
            </a:r>
            <a:endParaRPr sz="3000" i="0" u="none" strike="noStrike" cap="none">
              <a:solidFill>
                <a:srgbClr val="00000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524" name="Google Shape;1524;g28694cb87c7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013" y="1447075"/>
            <a:ext cx="9623975" cy="49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g28694cb87c7_0_13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g28694cb87c7_0_1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g28694cb87c7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321" y="902100"/>
            <a:ext cx="9753349" cy="53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g28694cb87c7_0_21"/>
          <p:cNvSpPr txBox="1"/>
          <p:nvPr/>
        </p:nvSpPr>
        <p:spPr>
          <a:xfrm>
            <a:off x="1083903" y="6362700"/>
            <a:ext cx="10024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https://aws.amazon.com/tw/blogs/publicsector/introducing-a-new-aws-educate-student-portal-and-learning-badges-for-students-14-17/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g28694cb87c7_0_21"/>
          <p:cNvSpPr/>
          <p:nvPr/>
        </p:nvSpPr>
        <p:spPr>
          <a:xfrm>
            <a:off x="1800900" y="3723245"/>
            <a:ext cx="8590200" cy="23322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5" name="Google Shape;1535;g28694cb87c7_0_21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g28694cb87c7_0_2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g28694cb87c7_0_32" descr="一張含有 文字, 個人,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 r="7783" b="69"/>
          <a:stretch/>
        </p:blipFill>
        <p:spPr>
          <a:xfrm>
            <a:off x="2253" y="1673"/>
            <a:ext cx="121960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g28694cb87c7_0_32"/>
          <p:cNvSpPr txBox="1"/>
          <p:nvPr/>
        </p:nvSpPr>
        <p:spPr>
          <a:xfrm>
            <a:off x="986400" y="3009600"/>
            <a:ext cx="102192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5000" i="0" u="none" strike="noStrike" cap="none">
                <a:solidFill>
                  <a:srgbClr val="FFFFFF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How to register AWS Educate ?</a:t>
            </a:r>
            <a:endParaRPr sz="5000" i="0" u="none" strike="noStrike" cap="none">
              <a:solidFill>
                <a:srgbClr val="FFFFFF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44" name="Google Shape;1544;g28694cb87c7_0_32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224750dbe8_0_840"/>
          <p:cNvSpPr txBox="1"/>
          <p:nvPr/>
        </p:nvSpPr>
        <p:spPr>
          <a:xfrm>
            <a:off x="918231" y="713539"/>
            <a:ext cx="65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i="0" u="none" strike="noStrike" cap="none">
                <a:solidFill>
                  <a:srgbClr val="FEFEF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Register AWS Educate</a:t>
            </a:r>
            <a:endParaRPr sz="30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50" name="Google Shape;1550;g2224750dbe8_0_840"/>
          <p:cNvSpPr txBox="1"/>
          <p:nvPr/>
        </p:nvSpPr>
        <p:spPr>
          <a:xfrm>
            <a:off x="3949649" y="5669400"/>
            <a:ext cx="4292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 dirty="0">
                <a:solidFill>
                  <a:schemeClr val="hlink"/>
                </a:solidFill>
                <a:latin typeface="Noto Sans SemiBold"/>
                <a:ea typeface="Noto Sans SemiBold"/>
                <a:cs typeface="Noto Sans SemiBold"/>
                <a:sym typeface="Noto Sans SemiBold"/>
                <a:hlinkClick r:id="rId3"/>
              </a:rPr>
              <a:t>https://awseducate.tw/2</a:t>
            </a:r>
            <a:endParaRPr sz="2600" dirty="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551" name="Google Shape;1551;g2224750dbe8_0_840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g2224750dbe8_0_8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025" y="1585901"/>
            <a:ext cx="3905948" cy="39059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g2224750dbe8_0_840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" descr="一張含有 文字, 個人,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 r="7782" b="68"/>
          <a:stretch/>
        </p:blipFill>
        <p:spPr>
          <a:xfrm>
            <a:off x="2253" y="1673"/>
            <a:ext cx="121960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"/>
          <p:cNvSpPr txBox="1">
            <a:spLocks noGrp="1"/>
          </p:cNvSpPr>
          <p:nvPr>
            <p:ph type="title"/>
          </p:nvPr>
        </p:nvSpPr>
        <p:spPr>
          <a:xfrm>
            <a:off x="1081454" y="3050455"/>
            <a:ext cx="1002909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dirty="0"/>
              <a:t>Thanks for Your Enjoying!</a:t>
            </a:r>
            <a:endParaRPr sz="4800" dirty="0"/>
          </a:p>
        </p:txBody>
      </p:sp>
      <p:pic>
        <p:nvPicPr>
          <p:cNvPr id="1329" name="Google Shape;1329;p1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98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224750dbe8_0_13"/>
          <p:cNvSpPr txBox="1">
            <a:spLocks noGrp="1"/>
          </p:cNvSpPr>
          <p:nvPr>
            <p:ph type="title"/>
          </p:nvPr>
        </p:nvSpPr>
        <p:spPr>
          <a:xfrm>
            <a:off x="1295400" y="2792825"/>
            <a:ext cx="38664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dirty="0"/>
              <a:t>Deliverables</a:t>
            </a:r>
            <a:endParaRPr sz="4800" dirty="0"/>
          </a:p>
        </p:txBody>
      </p:sp>
      <p:sp>
        <p:nvSpPr>
          <p:cNvPr id="1331" name="Google Shape;1331;g2224750dbe8_0_13"/>
          <p:cNvSpPr txBox="1"/>
          <p:nvPr/>
        </p:nvSpPr>
        <p:spPr>
          <a:xfrm>
            <a:off x="5161800" y="1839796"/>
            <a:ext cx="656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Traditional V.S. AWS</a:t>
            </a:r>
            <a:endParaRPr sz="2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34" name="Google Shape;1334;g2224750dbe8_0_13"/>
          <p:cNvSpPr txBox="1"/>
          <p:nvPr/>
        </p:nvSpPr>
        <p:spPr>
          <a:xfrm>
            <a:off x="5183571" y="2909825"/>
            <a:ext cx="560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Architecture and Demo</a:t>
            </a:r>
            <a:endParaRPr sz="2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335" name="Google Shape;1335;g2224750dbe8_0_13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g2224750dbe8_0_1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" name="Google Shape;1334;g2224750dbe8_0_13">
            <a:extLst>
              <a:ext uri="{FF2B5EF4-FFF2-40B4-BE49-F238E27FC236}">
                <a16:creationId xmlns:a16="http://schemas.microsoft.com/office/drawing/2014/main" id="{863B034B-6E2C-0EE3-CB16-4A6FFF83CA3B}"/>
              </a:ext>
            </a:extLst>
          </p:cNvPr>
          <p:cNvSpPr txBox="1"/>
          <p:nvPr/>
        </p:nvSpPr>
        <p:spPr>
          <a:xfrm>
            <a:off x="5183571" y="3979854"/>
            <a:ext cx="560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Future</a:t>
            </a:r>
            <a:endParaRPr sz="2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196589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" descr="一張含有 文字, 個人,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 r="7782" b="68"/>
          <a:stretch/>
        </p:blipFill>
        <p:spPr>
          <a:xfrm>
            <a:off x="2253" y="1673"/>
            <a:ext cx="121960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"/>
          <p:cNvSpPr txBox="1">
            <a:spLocks noGrp="1"/>
          </p:cNvSpPr>
          <p:nvPr>
            <p:ph type="title"/>
          </p:nvPr>
        </p:nvSpPr>
        <p:spPr>
          <a:xfrm>
            <a:off x="1081454" y="3050455"/>
            <a:ext cx="1002909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dirty="0"/>
              <a:t>Traditional V.S. AWS</a:t>
            </a:r>
            <a:endParaRPr sz="4800" dirty="0"/>
          </a:p>
        </p:txBody>
      </p:sp>
      <p:pic>
        <p:nvPicPr>
          <p:cNvPr id="1329" name="Google Shape;1329;p1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8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224750dbe8_0_24"/>
          <p:cNvSpPr txBox="1"/>
          <p:nvPr/>
        </p:nvSpPr>
        <p:spPr>
          <a:xfrm>
            <a:off x="681593" y="889048"/>
            <a:ext cx="65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What is Cloud Computing?</a:t>
            </a:r>
            <a:endParaRPr sz="30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350" name="Google Shape;1350;g2224750dbe8_0_24"/>
          <p:cNvSpPr txBox="1"/>
          <p:nvPr/>
        </p:nvSpPr>
        <p:spPr>
          <a:xfrm>
            <a:off x="1101632" y="1890800"/>
            <a:ext cx="10353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600"/>
              <a:buFont typeface="Play"/>
              <a:buChar char="•"/>
            </a:pPr>
            <a:r>
              <a:rPr lang="en-US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Cloud Computing is the </a:t>
            </a:r>
            <a:r>
              <a:rPr lang="en-US" sz="2600">
                <a:solidFill>
                  <a:srgbClr val="FF99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on-demand delivery </a:t>
            </a:r>
            <a:r>
              <a:rPr lang="en-US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of compute power, database, storage, applications and other IT resources</a:t>
            </a:r>
            <a:r>
              <a:rPr lang="en-US" sz="2600">
                <a:solidFill>
                  <a:srgbClr val="FF99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via the Internet</a:t>
            </a:r>
            <a:r>
              <a:rPr lang="en-US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with </a:t>
            </a:r>
            <a:r>
              <a:rPr lang="en-US" sz="2600">
                <a:solidFill>
                  <a:srgbClr val="FF99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pay-as-you-go pricing</a:t>
            </a:r>
            <a:r>
              <a:rPr lang="en-US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. </a:t>
            </a:r>
            <a:endParaRPr sz="2600" b="1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351" name="Google Shape;1351;g2224750dbe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063" y="4261750"/>
            <a:ext cx="1364475" cy="13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g2224750dbe8_0_24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g2224750dbe8_0_24"/>
          <p:cNvSpPr txBox="1"/>
          <p:nvPr/>
        </p:nvSpPr>
        <p:spPr>
          <a:xfrm>
            <a:off x="3985988" y="5876625"/>
            <a:ext cx="171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4" name="Google Shape;1354;g2224750dbe8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3914" y="4202700"/>
            <a:ext cx="1482575" cy="14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g2224750dbe8_0_24"/>
          <p:cNvSpPr txBox="1"/>
          <p:nvPr/>
        </p:nvSpPr>
        <p:spPr>
          <a:xfrm>
            <a:off x="6095961" y="5934375"/>
            <a:ext cx="3418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On premise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g2224750dbe8_0_24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" descr="一張含有 文字, 個人,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 r="7782" b="68"/>
          <a:stretch/>
        </p:blipFill>
        <p:spPr>
          <a:xfrm>
            <a:off x="2253" y="1673"/>
            <a:ext cx="121960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"/>
          <p:cNvSpPr txBox="1">
            <a:spLocks noGrp="1"/>
          </p:cNvSpPr>
          <p:nvPr>
            <p:ph type="title"/>
          </p:nvPr>
        </p:nvSpPr>
        <p:spPr>
          <a:xfrm>
            <a:off x="1081454" y="3050455"/>
            <a:ext cx="1002909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dirty="0"/>
              <a:t>Why LINE BOT + AWS?</a:t>
            </a:r>
            <a:endParaRPr sz="4800" dirty="0"/>
          </a:p>
        </p:txBody>
      </p:sp>
      <p:pic>
        <p:nvPicPr>
          <p:cNvPr id="1329" name="Google Shape;1329;p1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D96EC2F-3109-DFD9-E158-39E1DF75D61C}"/>
              </a:ext>
            </a:extLst>
          </p:cNvPr>
          <p:cNvSpPr/>
          <p:nvPr/>
        </p:nvSpPr>
        <p:spPr>
          <a:xfrm>
            <a:off x="8725275" y="162635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999" t="-15999" r="-16191" b="-16191"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35641-CDED-0DAC-1A20-90467EB2A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275" y="396164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224750dbe8_0_840"/>
          <p:cNvSpPr txBox="1"/>
          <p:nvPr/>
        </p:nvSpPr>
        <p:spPr>
          <a:xfrm>
            <a:off x="918231" y="713539"/>
            <a:ext cx="65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i="0" u="none" strike="noStrike" cap="none" dirty="0">
                <a:solidFill>
                  <a:srgbClr val="FEFEF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LINE BOT Architecture</a:t>
            </a:r>
            <a:endParaRPr sz="3000" i="0" u="none" strike="noStrike" cap="none" dirty="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551" name="Google Shape;1551;g2224750dbe8_0_840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g2224750dbe8_0_840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560" name="Group 1559">
            <a:extLst>
              <a:ext uri="{FF2B5EF4-FFF2-40B4-BE49-F238E27FC236}">
                <a16:creationId xmlns:a16="http://schemas.microsoft.com/office/drawing/2014/main" id="{D6370A5A-7839-AD76-1A76-C23BD39DFB2B}"/>
              </a:ext>
            </a:extLst>
          </p:cNvPr>
          <p:cNvGrpSpPr/>
          <p:nvPr/>
        </p:nvGrpSpPr>
        <p:grpSpPr>
          <a:xfrm>
            <a:off x="672738" y="770879"/>
            <a:ext cx="11186105" cy="5518621"/>
            <a:chOff x="685800" y="122132"/>
            <a:chExt cx="11186105" cy="5518621"/>
          </a:xfrm>
        </p:grpSpPr>
        <p:sp>
          <p:nvSpPr>
            <p:cNvPr id="1561" name="Freeform 2">
              <a:extLst>
                <a:ext uri="{FF2B5EF4-FFF2-40B4-BE49-F238E27FC236}">
                  <a16:creationId xmlns:a16="http://schemas.microsoft.com/office/drawing/2014/main" id="{2CD4B395-F455-B524-D578-4098B0112787}"/>
                </a:ext>
              </a:extLst>
            </p:cNvPr>
            <p:cNvSpPr/>
            <p:nvPr/>
          </p:nvSpPr>
          <p:spPr>
            <a:xfrm>
              <a:off x="3843628" y="277636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5999" t="-15999" r="-16191" b="-16191"/>
              </a:stretch>
            </a:blipFill>
          </p:spPr>
        </p:sp>
        <p:sp>
          <p:nvSpPr>
            <p:cNvPr id="1562" name="Freeform 3">
              <a:extLst>
                <a:ext uri="{FF2B5EF4-FFF2-40B4-BE49-F238E27FC236}">
                  <a16:creationId xmlns:a16="http://schemas.microsoft.com/office/drawing/2014/main" id="{6F050C2C-54BB-7EBA-E3E8-2C8809BDBE30}"/>
                </a:ext>
              </a:extLst>
            </p:cNvPr>
            <p:cNvSpPr/>
            <p:nvPr/>
          </p:nvSpPr>
          <p:spPr>
            <a:xfrm>
              <a:off x="685800" y="277636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63" name="AutoShape 4">
              <a:extLst>
                <a:ext uri="{FF2B5EF4-FFF2-40B4-BE49-F238E27FC236}">
                  <a16:creationId xmlns:a16="http://schemas.microsoft.com/office/drawing/2014/main" id="{E778D62B-B6F5-0293-97A3-B39C8FA984CA}"/>
                </a:ext>
              </a:extLst>
            </p:cNvPr>
            <p:cNvSpPr/>
            <p:nvPr/>
          </p:nvSpPr>
          <p:spPr>
            <a:xfrm>
              <a:off x="1955800" y="3411363"/>
              <a:ext cx="1887828" cy="0"/>
            </a:xfrm>
            <a:prstGeom prst="line">
              <a:avLst/>
            </a:prstGeom>
            <a:ln w="142875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564" name="Freeform 5">
              <a:extLst>
                <a:ext uri="{FF2B5EF4-FFF2-40B4-BE49-F238E27FC236}">
                  <a16:creationId xmlns:a16="http://schemas.microsoft.com/office/drawing/2014/main" id="{6173092D-76C9-853D-EEE8-1AB3DB3976D2}"/>
                </a:ext>
              </a:extLst>
            </p:cNvPr>
            <p:cNvSpPr/>
            <p:nvPr/>
          </p:nvSpPr>
          <p:spPr>
            <a:xfrm>
              <a:off x="7001456" y="277636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565" name="AutoShape 6">
              <a:extLst>
                <a:ext uri="{FF2B5EF4-FFF2-40B4-BE49-F238E27FC236}">
                  <a16:creationId xmlns:a16="http://schemas.microsoft.com/office/drawing/2014/main" id="{0C6F1460-8A2E-78AE-757D-D2F37FDB1C7C}"/>
                </a:ext>
              </a:extLst>
            </p:cNvPr>
            <p:cNvSpPr/>
            <p:nvPr/>
          </p:nvSpPr>
          <p:spPr>
            <a:xfrm>
              <a:off x="5113628" y="3411363"/>
              <a:ext cx="1887828" cy="0"/>
            </a:xfrm>
            <a:prstGeom prst="line">
              <a:avLst/>
            </a:prstGeom>
            <a:ln w="142875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566" name="AutoShape 7">
              <a:extLst>
                <a:ext uri="{FF2B5EF4-FFF2-40B4-BE49-F238E27FC236}">
                  <a16:creationId xmlns:a16="http://schemas.microsoft.com/office/drawing/2014/main" id="{0BE2974E-43A6-840C-B7FE-3B32A7DE2375}"/>
                </a:ext>
              </a:extLst>
            </p:cNvPr>
            <p:cNvSpPr/>
            <p:nvPr/>
          </p:nvSpPr>
          <p:spPr>
            <a:xfrm>
              <a:off x="8271456" y="3411363"/>
              <a:ext cx="1887828" cy="0"/>
            </a:xfrm>
            <a:prstGeom prst="line">
              <a:avLst/>
            </a:prstGeom>
            <a:ln w="142875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567" name="TextBox 11">
              <a:extLst>
                <a:ext uri="{FF2B5EF4-FFF2-40B4-BE49-F238E27FC236}">
                  <a16:creationId xmlns:a16="http://schemas.microsoft.com/office/drawing/2014/main" id="{A55B5F6E-88F9-42C9-66BF-2AE554C25291}"/>
                </a:ext>
              </a:extLst>
            </p:cNvPr>
            <p:cNvSpPr txBox="1"/>
            <p:nvPr/>
          </p:nvSpPr>
          <p:spPr>
            <a:xfrm>
              <a:off x="940822" y="4161851"/>
              <a:ext cx="765373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2666" dirty="0">
                  <a:solidFill>
                    <a:srgbClr val="FFBD59"/>
                  </a:solidFill>
                  <a:latin typeface="Noto Sans T Chinese Bold"/>
                </a:rPr>
                <a:t>User</a:t>
              </a:r>
            </a:p>
          </p:txBody>
        </p:sp>
        <p:sp>
          <p:nvSpPr>
            <p:cNvPr id="1568" name="TextBox 12">
              <a:extLst>
                <a:ext uri="{FF2B5EF4-FFF2-40B4-BE49-F238E27FC236}">
                  <a16:creationId xmlns:a16="http://schemas.microsoft.com/office/drawing/2014/main" id="{2AF0E330-4129-434A-3B70-D0F02EA8D26F}"/>
                </a:ext>
              </a:extLst>
            </p:cNvPr>
            <p:cNvSpPr txBox="1"/>
            <p:nvPr/>
          </p:nvSpPr>
          <p:spPr>
            <a:xfrm>
              <a:off x="3791489" y="4161851"/>
              <a:ext cx="1374279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2666">
                  <a:solidFill>
                    <a:srgbClr val="FFBD59"/>
                  </a:solidFill>
                  <a:latin typeface="Noto Sans T Chinese Bold"/>
                </a:rPr>
                <a:t>Line Bot</a:t>
              </a:r>
            </a:p>
          </p:txBody>
        </p:sp>
        <p:sp>
          <p:nvSpPr>
            <p:cNvPr id="1569" name="TextBox 13">
              <a:extLst>
                <a:ext uri="{FF2B5EF4-FFF2-40B4-BE49-F238E27FC236}">
                  <a16:creationId xmlns:a16="http://schemas.microsoft.com/office/drawing/2014/main" id="{BC35EFE9-2901-14DF-05A4-895D15EFC7F4}"/>
                </a:ext>
              </a:extLst>
            </p:cNvPr>
            <p:cNvSpPr txBox="1"/>
            <p:nvPr/>
          </p:nvSpPr>
          <p:spPr>
            <a:xfrm>
              <a:off x="6586276" y="4161851"/>
              <a:ext cx="2100362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2666">
                  <a:solidFill>
                    <a:srgbClr val="FFBD59"/>
                  </a:solidFill>
                  <a:latin typeface="Noto Sans T Chinese Bold"/>
                </a:rPr>
                <a:t>API Gateway</a:t>
              </a:r>
            </a:p>
          </p:txBody>
        </p:sp>
        <p:sp>
          <p:nvSpPr>
            <p:cNvPr id="1570" name="TextBox 16">
              <a:extLst>
                <a:ext uri="{FF2B5EF4-FFF2-40B4-BE49-F238E27FC236}">
                  <a16:creationId xmlns:a16="http://schemas.microsoft.com/office/drawing/2014/main" id="{66982160-E565-C01E-25EF-768951C8EE4C}"/>
                </a:ext>
              </a:extLst>
            </p:cNvPr>
            <p:cNvSpPr txBox="1"/>
            <p:nvPr/>
          </p:nvSpPr>
          <p:spPr>
            <a:xfrm>
              <a:off x="2065102" y="3595007"/>
              <a:ext cx="1338957" cy="265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Noto Sans T Chinese"/>
                </a:rPr>
                <a:t>Send Message</a:t>
              </a:r>
            </a:p>
          </p:txBody>
        </p:sp>
        <p:sp>
          <p:nvSpPr>
            <p:cNvPr id="1571" name="TextBox 19">
              <a:extLst>
                <a:ext uri="{FF2B5EF4-FFF2-40B4-BE49-F238E27FC236}">
                  <a16:creationId xmlns:a16="http://schemas.microsoft.com/office/drawing/2014/main" id="{B447B92B-66FD-A82B-07DE-1E92A30DD53D}"/>
                </a:ext>
              </a:extLst>
            </p:cNvPr>
            <p:cNvSpPr txBox="1"/>
            <p:nvPr/>
          </p:nvSpPr>
          <p:spPr>
            <a:xfrm>
              <a:off x="8332818" y="3546110"/>
              <a:ext cx="1248469" cy="265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Noto Sans T Chinese"/>
                </a:rPr>
                <a:t>Call Function</a:t>
              </a:r>
            </a:p>
          </p:txBody>
        </p:sp>
        <p:sp>
          <p:nvSpPr>
            <p:cNvPr id="1572" name="TextBox 20">
              <a:extLst>
                <a:ext uri="{FF2B5EF4-FFF2-40B4-BE49-F238E27FC236}">
                  <a16:creationId xmlns:a16="http://schemas.microsoft.com/office/drawing/2014/main" id="{23561E1E-5870-49B7-C8F9-18FEFF7CBC88}"/>
                </a:ext>
              </a:extLst>
            </p:cNvPr>
            <p:cNvSpPr txBox="1"/>
            <p:nvPr/>
          </p:nvSpPr>
          <p:spPr>
            <a:xfrm>
              <a:off x="5192926" y="3653750"/>
              <a:ext cx="1304032" cy="265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Noto Sans T Chinese"/>
                </a:rPr>
                <a:t>Call Webhook</a:t>
              </a:r>
            </a:p>
          </p:txBody>
        </p:sp>
        <p:sp>
          <p:nvSpPr>
            <p:cNvPr id="1573" name="TextBox 21">
              <a:extLst>
                <a:ext uri="{FF2B5EF4-FFF2-40B4-BE49-F238E27FC236}">
                  <a16:creationId xmlns:a16="http://schemas.microsoft.com/office/drawing/2014/main" id="{CCFCA0D5-632F-6B68-CE54-72D9921CED48}"/>
                </a:ext>
              </a:extLst>
            </p:cNvPr>
            <p:cNvSpPr txBox="1"/>
            <p:nvPr/>
          </p:nvSpPr>
          <p:spPr>
            <a:xfrm>
              <a:off x="8842501" y="5375039"/>
              <a:ext cx="1718965" cy="265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Noto Sans T Chinese"/>
                </a:rPr>
                <a:t>Python code reply</a:t>
              </a:r>
            </a:p>
          </p:txBody>
        </p:sp>
        <p:sp>
          <p:nvSpPr>
            <p:cNvPr id="1574" name="TextBox 22">
              <a:extLst>
                <a:ext uri="{FF2B5EF4-FFF2-40B4-BE49-F238E27FC236}">
                  <a16:creationId xmlns:a16="http://schemas.microsoft.com/office/drawing/2014/main" id="{16E61718-C5E3-149B-2C0B-E8C2B322F563}"/>
                </a:ext>
              </a:extLst>
            </p:cNvPr>
            <p:cNvSpPr txBox="1"/>
            <p:nvPr/>
          </p:nvSpPr>
          <p:spPr>
            <a:xfrm>
              <a:off x="8414533" y="1898979"/>
              <a:ext cx="1101725" cy="36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FFF1E3"/>
                  </a:solidFill>
                  <a:latin typeface="Noto Sans T Chinese"/>
                </a:rPr>
                <a:t>Backend</a:t>
              </a:r>
            </a:p>
          </p:txBody>
        </p:sp>
        <p:grpSp>
          <p:nvGrpSpPr>
            <p:cNvPr id="1575" name="Group 23">
              <a:extLst>
                <a:ext uri="{FF2B5EF4-FFF2-40B4-BE49-F238E27FC236}">
                  <a16:creationId xmlns:a16="http://schemas.microsoft.com/office/drawing/2014/main" id="{22F4B239-8A26-12F3-803A-AFAAD583925B}"/>
                </a:ext>
              </a:extLst>
            </p:cNvPr>
            <p:cNvGrpSpPr/>
            <p:nvPr/>
          </p:nvGrpSpPr>
          <p:grpSpPr>
            <a:xfrm>
              <a:off x="3481767" y="2234346"/>
              <a:ext cx="1986908" cy="2721322"/>
              <a:chOff x="0" y="-47625"/>
              <a:chExt cx="784951" cy="1075090"/>
            </a:xfrm>
          </p:grpSpPr>
          <p:sp>
            <p:nvSpPr>
              <p:cNvPr id="1587" name="Freeform 24">
                <a:extLst>
                  <a:ext uri="{FF2B5EF4-FFF2-40B4-BE49-F238E27FC236}">
                    <a16:creationId xmlns:a16="http://schemas.microsoft.com/office/drawing/2014/main" id="{F392DCAC-C493-9548-FD83-8C80A0AFBE87}"/>
                  </a:ext>
                </a:extLst>
              </p:cNvPr>
              <p:cNvSpPr/>
              <p:nvPr/>
            </p:nvSpPr>
            <p:spPr>
              <a:xfrm>
                <a:off x="0" y="0"/>
                <a:ext cx="784951" cy="1027465"/>
              </a:xfrm>
              <a:custGeom>
                <a:avLst/>
                <a:gdLst/>
                <a:ahLst/>
                <a:cxnLst/>
                <a:rect l="l" t="t" r="r" b="b"/>
                <a:pathLst>
                  <a:path w="784951" h="1027465">
                    <a:moveTo>
                      <a:pt x="129882" y="0"/>
                    </a:moveTo>
                    <a:lnTo>
                      <a:pt x="655069" y="0"/>
                    </a:lnTo>
                    <a:cubicBezTo>
                      <a:pt x="689516" y="0"/>
                      <a:pt x="722552" y="13684"/>
                      <a:pt x="746910" y="38042"/>
                    </a:cubicBezTo>
                    <a:cubicBezTo>
                      <a:pt x="771267" y="62399"/>
                      <a:pt x="784951" y="95435"/>
                      <a:pt x="784951" y="129882"/>
                    </a:cubicBezTo>
                    <a:lnTo>
                      <a:pt x="784951" y="897583"/>
                    </a:lnTo>
                    <a:cubicBezTo>
                      <a:pt x="784951" y="932030"/>
                      <a:pt x="771267" y="965066"/>
                      <a:pt x="746910" y="989423"/>
                    </a:cubicBezTo>
                    <a:cubicBezTo>
                      <a:pt x="722552" y="1013781"/>
                      <a:pt x="689516" y="1027465"/>
                      <a:pt x="655069" y="1027465"/>
                    </a:cubicBezTo>
                    <a:lnTo>
                      <a:pt x="129882" y="1027465"/>
                    </a:lnTo>
                    <a:cubicBezTo>
                      <a:pt x="95435" y="1027465"/>
                      <a:pt x="62399" y="1013781"/>
                      <a:pt x="38042" y="989423"/>
                    </a:cubicBezTo>
                    <a:cubicBezTo>
                      <a:pt x="13684" y="965066"/>
                      <a:pt x="0" y="932030"/>
                      <a:pt x="0" y="897583"/>
                    </a:cubicBezTo>
                    <a:lnTo>
                      <a:pt x="0" y="129882"/>
                    </a:lnTo>
                    <a:cubicBezTo>
                      <a:pt x="0" y="95435"/>
                      <a:pt x="13684" y="62399"/>
                      <a:pt x="38042" y="38042"/>
                    </a:cubicBezTo>
                    <a:cubicBezTo>
                      <a:pt x="62399" y="13684"/>
                      <a:pt x="95435" y="0"/>
                      <a:pt x="1298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rnd">
                <a:solidFill>
                  <a:srgbClr val="FFBD59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TW" dirty="0"/>
              </a:p>
            </p:txBody>
          </p:sp>
          <p:sp>
            <p:nvSpPr>
              <p:cNvPr id="1588" name="TextBox 25">
                <a:extLst>
                  <a:ext uri="{FF2B5EF4-FFF2-40B4-BE49-F238E27FC236}">
                    <a16:creationId xmlns:a16="http://schemas.microsoft.com/office/drawing/2014/main" id="{CE179713-D2C7-63DA-F2D0-BC5607A3F9A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84951" cy="107509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933"/>
              </a:p>
            </p:txBody>
          </p:sp>
        </p:grpSp>
        <p:sp>
          <p:nvSpPr>
            <p:cNvPr id="1576" name="TextBox 26">
              <a:extLst>
                <a:ext uri="{FF2B5EF4-FFF2-40B4-BE49-F238E27FC236}">
                  <a16:creationId xmlns:a16="http://schemas.microsoft.com/office/drawing/2014/main" id="{D22C19EE-4180-B2D2-65BC-A6F1DC130118}"/>
                </a:ext>
              </a:extLst>
            </p:cNvPr>
            <p:cNvSpPr txBox="1"/>
            <p:nvPr/>
          </p:nvSpPr>
          <p:spPr>
            <a:xfrm>
              <a:off x="3890227" y="1873606"/>
              <a:ext cx="1169987" cy="36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FFF1E3"/>
                  </a:solidFill>
                  <a:latin typeface="Noto Sans T Chinese"/>
                </a:rPr>
                <a:t>Frontend</a:t>
              </a:r>
            </a:p>
          </p:txBody>
        </p:sp>
        <p:grpSp>
          <p:nvGrpSpPr>
            <p:cNvPr id="1577" name="Group 1576">
              <a:extLst>
                <a:ext uri="{FF2B5EF4-FFF2-40B4-BE49-F238E27FC236}">
                  <a16:creationId xmlns:a16="http://schemas.microsoft.com/office/drawing/2014/main" id="{AEA7CEF5-5A81-9648-16FD-A1CC26ABAD9A}"/>
                </a:ext>
              </a:extLst>
            </p:cNvPr>
            <p:cNvGrpSpPr/>
            <p:nvPr/>
          </p:nvGrpSpPr>
          <p:grpSpPr>
            <a:xfrm>
              <a:off x="9695634" y="122132"/>
              <a:ext cx="2176271" cy="4818567"/>
              <a:chOff x="9695634" y="122132"/>
              <a:chExt cx="2176271" cy="4818567"/>
            </a:xfrm>
          </p:grpSpPr>
          <p:sp>
            <p:nvSpPr>
              <p:cNvPr id="1578" name="Freeform 8">
                <a:extLst>
                  <a:ext uri="{FF2B5EF4-FFF2-40B4-BE49-F238E27FC236}">
                    <a16:creationId xmlns:a16="http://schemas.microsoft.com/office/drawing/2014/main" id="{877307D4-A2F1-5BD7-962D-24BB24C897F7}"/>
                  </a:ext>
                </a:extLst>
              </p:cNvPr>
              <p:cNvSpPr/>
              <p:nvPr/>
            </p:nvSpPr>
            <p:spPr>
              <a:xfrm>
                <a:off x="10159284" y="2776363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" h="1905000">
                    <a:moveTo>
                      <a:pt x="0" y="0"/>
                    </a:moveTo>
                    <a:lnTo>
                      <a:pt x="1905000" y="0"/>
                    </a:lnTo>
                    <a:lnTo>
                      <a:pt x="1905000" y="1905000"/>
                    </a:lnTo>
                    <a:lnTo>
                      <a:pt x="0" y="1905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</p:sp>
          <p:sp>
            <p:nvSpPr>
              <p:cNvPr id="1579" name="Freeform 9">
                <a:extLst>
                  <a:ext uri="{FF2B5EF4-FFF2-40B4-BE49-F238E27FC236}">
                    <a16:creationId xmlns:a16="http://schemas.microsoft.com/office/drawing/2014/main" id="{A245FEAA-D55C-9FA3-C44D-A6FD79B8F4B2}"/>
                  </a:ext>
                </a:extLst>
              </p:cNvPr>
              <p:cNvSpPr/>
              <p:nvPr/>
            </p:nvSpPr>
            <p:spPr>
              <a:xfrm>
                <a:off x="10159284" y="431309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" h="1905000">
                    <a:moveTo>
                      <a:pt x="0" y="0"/>
                    </a:moveTo>
                    <a:lnTo>
                      <a:pt x="1905000" y="0"/>
                    </a:lnTo>
                    <a:lnTo>
                      <a:pt x="1905000" y="1905000"/>
                    </a:lnTo>
                    <a:lnTo>
                      <a:pt x="0" y="1905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1580" name="AutoShape 10">
                <a:extLst>
                  <a:ext uri="{FF2B5EF4-FFF2-40B4-BE49-F238E27FC236}">
                    <a16:creationId xmlns:a16="http://schemas.microsoft.com/office/drawing/2014/main" id="{8D994BDE-72E2-71CD-7806-266E4E382A8B}"/>
                  </a:ext>
                </a:extLst>
              </p:cNvPr>
              <p:cNvSpPr/>
              <p:nvPr/>
            </p:nvSpPr>
            <p:spPr>
              <a:xfrm flipV="1">
                <a:off x="10794284" y="1701309"/>
                <a:ext cx="0" cy="1075054"/>
              </a:xfrm>
              <a:prstGeom prst="line">
                <a:avLst/>
              </a:prstGeom>
              <a:ln w="142875" cap="flat">
                <a:solidFill>
                  <a:srgbClr val="FFFFFF"/>
                </a:solidFill>
                <a:prstDash val="sysDot"/>
                <a:headEnd type="arrow" w="med" len="sm"/>
                <a:tailEnd type="none" w="sm" len="sm"/>
              </a:ln>
            </p:spPr>
          </p:sp>
          <p:sp>
            <p:nvSpPr>
              <p:cNvPr id="1581" name="TextBox 14">
                <a:extLst>
                  <a:ext uri="{FF2B5EF4-FFF2-40B4-BE49-F238E27FC236}">
                    <a16:creationId xmlns:a16="http://schemas.microsoft.com/office/drawing/2014/main" id="{AE3A9F83-F8D8-F02E-35C2-36972EE683C3}"/>
                  </a:ext>
                </a:extLst>
              </p:cNvPr>
              <p:cNvSpPr txBox="1"/>
              <p:nvPr/>
            </p:nvSpPr>
            <p:spPr>
              <a:xfrm>
                <a:off x="10114934" y="4161851"/>
                <a:ext cx="1358701" cy="4461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733"/>
                  </a:lnSpc>
                </a:pPr>
                <a:r>
                  <a:rPr lang="en-US" sz="2666">
                    <a:solidFill>
                      <a:srgbClr val="FFBD59"/>
                    </a:solidFill>
                    <a:latin typeface="Noto Sans T Chinese Bold"/>
                  </a:rPr>
                  <a:t>Lambda</a:t>
                </a:r>
              </a:p>
            </p:txBody>
          </p:sp>
          <p:sp>
            <p:nvSpPr>
              <p:cNvPr id="1582" name="TextBox 15">
                <a:extLst>
                  <a:ext uri="{FF2B5EF4-FFF2-40B4-BE49-F238E27FC236}">
                    <a16:creationId xmlns:a16="http://schemas.microsoft.com/office/drawing/2014/main" id="{E5CA7AEF-5B18-7E5C-173D-96B338FEA463}"/>
                  </a:ext>
                </a:extLst>
              </p:cNvPr>
              <p:cNvSpPr txBox="1"/>
              <p:nvPr/>
            </p:nvSpPr>
            <p:spPr>
              <a:xfrm>
                <a:off x="11018420" y="1687867"/>
                <a:ext cx="410865" cy="4461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733"/>
                  </a:lnSpc>
                </a:pPr>
                <a:r>
                  <a:rPr lang="en-US" sz="2666">
                    <a:solidFill>
                      <a:srgbClr val="FFBD59"/>
                    </a:solidFill>
                    <a:latin typeface="Noto Sans T Chinese Bold"/>
                  </a:rPr>
                  <a:t>S3</a:t>
                </a:r>
              </a:p>
            </p:txBody>
          </p:sp>
          <p:sp>
            <p:nvSpPr>
              <p:cNvPr id="1583" name="TextBox 18">
                <a:extLst>
                  <a:ext uri="{FF2B5EF4-FFF2-40B4-BE49-F238E27FC236}">
                    <a16:creationId xmlns:a16="http://schemas.microsoft.com/office/drawing/2014/main" id="{75A94405-B0DE-6E94-1CE4-A30182AFCE6F}"/>
                  </a:ext>
                </a:extLst>
              </p:cNvPr>
              <p:cNvSpPr txBox="1"/>
              <p:nvPr/>
            </p:nvSpPr>
            <p:spPr>
              <a:xfrm>
                <a:off x="9901625" y="2024206"/>
                <a:ext cx="713283" cy="26571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Noto Sans T Chinese"/>
                  </a:rPr>
                  <a:t>Get File</a:t>
                </a:r>
              </a:p>
            </p:txBody>
          </p:sp>
          <p:grpSp>
            <p:nvGrpSpPr>
              <p:cNvPr id="1584" name="Group 27">
                <a:extLst>
                  <a:ext uri="{FF2B5EF4-FFF2-40B4-BE49-F238E27FC236}">
                    <a16:creationId xmlns:a16="http://schemas.microsoft.com/office/drawing/2014/main" id="{04D60263-0570-526D-DCC5-0D8A27FA8682}"/>
                  </a:ext>
                </a:extLst>
              </p:cNvPr>
              <p:cNvGrpSpPr/>
              <p:nvPr/>
            </p:nvGrpSpPr>
            <p:grpSpPr>
              <a:xfrm>
                <a:off x="9695634" y="122132"/>
                <a:ext cx="2176271" cy="4818567"/>
                <a:chOff x="0" y="0"/>
                <a:chExt cx="859762" cy="1903632"/>
              </a:xfrm>
            </p:grpSpPr>
            <p:sp>
              <p:nvSpPr>
                <p:cNvPr id="1585" name="Freeform 28">
                  <a:extLst>
                    <a:ext uri="{FF2B5EF4-FFF2-40B4-BE49-F238E27FC236}">
                      <a16:creationId xmlns:a16="http://schemas.microsoft.com/office/drawing/2014/main" id="{D282E615-241E-41D3-B12E-3B3DBDE079A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59761" cy="1903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761" h="1903632">
                      <a:moveTo>
                        <a:pt x="118581" y="0"/>
                      </a:moveTo>
                      <a:lnTo>
                        <a:pt x="741181" y="0"/>
                      </a:lnTo>
                      <a:cubicBezTo>
                        <a:pt x="772630" y="0"/>
                        <a:pt x="802792" y="12493"/>
                        <a:pt x="825030" y="34732"/>
                      </a:cubicBezTo>
                      <a:cubicBezTo>
                        <a:pt x="847268" y="56970"/>
                        <a:pt x="859761" y="87131"/>
                        <a:pt x="859761" y="118581"/>
                      </a:cubicBezTo>
                      <a:lnTo>
                        <a:pt x="859761" y="1785051"/>
                      </a:lnTo>
                      <a:cubicBezTo>
                        <a:pt x="859761" y="1816500"/>
                        <a:pt x="847268" y="1846662"/>
                        <a:pt x="825030" y="1868900"/>
                      </a:cubicBezTo>
                      <a:cubicBezTo>
                        <a:pt x="802792" y="1891138"/>
                        <a:pt x="772630" y="1903632"/>
                        <a:pt x="741181" y="1903632"/>
                      </a:cubicBezTo>
                      <a:lnTo>
                        <a:pt x="118581" y="1903632"/>
                      </a:lnTo>
                      <a:cubicBezTo>
                        <a:pt x="87131" y="1903632"/>
                        <a:pt x="56970" y="1891138"/>
                        <a:pt x="34732" y="1868900"/>
                      </a:cubicBezTo>
                      <a:cubicBezTo>
                        <a:pt x="12493" y="1846662"/>
                        <a:pt x="0" y="1816500"/>
                        <a:pt x="0" y="1785051"/>
                      </a:cubicBezTo>
                      <a:lnTo>
                        <a:pt x="0" y="118581"/>
                      </a:lnTo>
                      <a:cubicBezTo>
                        <a:pt x="0" y="87131"/>
                        <a:pt x="12493" y="56970"/>
                        <a:pt x="34732" y="34732"/>
                      </a:cubicBezTo>
                      <a:cubicBezTo>
                        <a:pt x="56970" y="12493"/>
                        <a:pt x="87131" y="0"/>
                        <a:pt x="11858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0" cap="rnd">
                  <a:solidFill>
                    <a:srgbClr val="FFBD59"/>
                  </a:solidFill>
                  <a:prstDash val="lgDash"/>
                  <a:round/>
                </a:ln>
              </p:spPr>
            </p:sp>
            <p:sp>
              <p:nvSpPr>
                <p:cNvPr id="1586" name="TextBox 29">
                  <a:extLst>
                    <a:ext uri="{FF2B5EF4-FFF2-40B4-BE49-F238E27FC236}">
                      <a16:creationId xmlns:a16="http://schemas.microsoft.com/office/drawing/2014/main" id="{24CFBC41-9E9F-3C2E-BB06-0DA4AD6EB698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59762" cy="1951257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2240"/>
                    </a:lnSpc>
                  </a:pPr>
                  <a:endParaRPr sz="933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9053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224750dbe8_0_24"/>
          <p:cNvSpPr txBox="1"/>
          <p:nvPr/>
        </p:nvSpPr>
        <p:spPr>
          <a:xfrm>
            <a:off x="681593" y="889048"/>
            <a:ext cx="65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i="0" u="none" strike="noStrike" cap="none" dirty="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LINE BOT</a:t>
            </a:r>
            <a:endParaRPr sz="3000" i="0" u="none" strike="noStrike" cap="none" dirty="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352" name="Google Shape;1352;g2224750dbe8_0_24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g2224750dbe8_0_24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Google Shape;1859;p23">
            <a:extLst>
              <a:ext uri="{FF2B5EF4-FFF2-40B4-BE49-F238E27FC236}">
                <a16:creationId xmlns:a16="http://schemas.microsoft.com/office/drawing/2014/main" id="{EAA50CD8-4C66-0318-0F94-574C8C433E61}"/>
              </a:ext>
            </a:extLst>
          </p:cNvPr>
          <p:cNvSpPr txBox="1"/>
          <p:nvPr/>
        </p:nvSpPr>
        <p:spPr>
          <a:xfrm>
            <a:off x="3562600" y="1079011"/>
            <a:ext cx="50668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7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</a:t>
            </a:r>
            <a:r>
              <a:rPr lang="en-US" sz="3067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lin.ee</a:t>
            </a:r>
            <a:r>
              <a:rPr lang="en-US" sz="3067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/61E7HdZ</a:t>
            </a:r>
            <a:endParaRPr sz="3067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525BC-FB68-A22B-98D2-15768DA30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421" y="1988342"/>
            <a:ext cx="4301158" cy="43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4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4" name="Google Shape;1954;p30"/>
          <p:cNvGrpSpPr/>
          <p:nvPr/>
        </p:nvGrpSpPr>
        <p:grpSpPr>
          <a:xfrm>
            <a:off x="298650" y="280117"/>
            <a:ext cx="428031" cy="615672"/>
            <a:chOff x="391039" y="414380"/>
            <a:chExt cx="331533" cy="556800"/>
          </a:xfrm>
        </p:grpSpPr>
        <p:sp>
          <p:nvSpPr>
            <p:cNvPr id="1955" name="Google Shape;1955;p30"/>
            <p:cNvSpPr/>
            <p:nvPr/>
          </p:nvSpPr>
          <p:spPr>
            <a:xfrm>
              <a:off x="391039" y="414380"/>
              <a:ext cx="241500" cy="5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676972" y="414380"/>
              <a:ext cx="45600" cy="556800"/>
            </a:xfrm>
            <a:prstGeom prst="rect">
              <a:avLst/>
            </a:prstGeom>
            <a:solidFill>
              <a:srgbClr val="D79A1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7" name="Google Shape;1957;p30"/>
          <p:cNvSpPr txBox="1"/>
          <p:nvPr/>
        </p:nvSpPr>
        <p:spPr>
          <a:xfrm>
            <a:off x="971459" y="296920"/>
            <a:ext cx="9822800" cy="14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8" name="Google Shape;1958;p30"/>
          <p:cNvSpPr txBox="1"/>
          <p:nvPr/>
        </p:nvSpPr>
        <p:spPr>
          <a:xfrm>
            <a:off x="971459" y="296919"/>
            <a:ext cx="98228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LINE Business Card Demo</a:t>
            </a:r>
            <a:endParaRPr sz="800" b="0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0" name="Google Shape;1960;p30"/>
          <p:cNvSpPr txBox="1"/>
          <p:nvPr/>
        </p:nvSpPr>
        <p:spPr>
          <a:xfrm>
            <a:off x="389533" y="1417700"/>
            <a:ext cx="29424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61" name="Google Shape;1961;p30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0569A-768D-1434-8A68-9DB9446E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47" y="887849"/>
            <a:ext cx="2684023" cy="580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72E48-5EF5-20BD-4186-6A3C2F3F7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785" y="887849"/>
            <a:ext cx="2684022" cy="5808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D27A7-5AD3-5471-53DD-A0B0396A1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706" y="887849"/>
            <a:ext cx="2684023" cy="58089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7044AE-C716-F306-F702-DAF41DE1A5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9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" descr="一張含有 文字, 個人,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 r="7782" b="68"/>
          <a:stretch/>
        </p:blipFill>
        <p:spPr>
          <a:xfrm>
            <a:off x="2253" y="1673"/>
            <a:ext cx="121960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"/>
          <p:cNvSpPr txBox="1">
            <a:spLocks noGrp="1"/>
          </p:cNvSpPr>
          <p:nvPr>
            <p:ph type="title"/>
          </p:nvPr>
        </p:nvSpPr>
        <p:spPr>
          <a:xfrm>
            <a:off x="1081454" y="3050455"/>
            <a:ext cx="1002909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dirty="0"/>
              <a:t>Future</a:t>
            </a:r>
            <a:endParaRPr sz="4800" dirty="0"/>
          </a:p>
        </p:txBody>
      </p:sp>
      <p:pic>
        <p:nvPicPr>
          <p:cNvPr id="1329" name="Google Shape;1329;p1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807118"/>
      </p:ext>
    </p:extLst>
  </p:cSld>
  <p:clrMapOvr>
    <a:masterClrMapping/>
  </p:clrMapOvr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5346</TotalTime>
  <Words>291</Words>
  <Application>Microsoft Macintosh PowerPoint</Application>
  <PresentationFormat>Widescreen</PresentationFormat>
  <Paragraphs>68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Calibri</vt:lpstr>
      <vt:lpstr>Barlow</vt:lpstr>
      <vt:lpstr>Play</vt:lpstr>
      <vt:lpstr>Noto Sans</vt:lpstr>
      <vt:lpstr>Noto Sans T Chinese Bold</vt:lpstr>
      <vt:lpstr>Noto Sans SemiBold</vt:lpstr>
      <vt:lpstr>Arial</vt:lpstr>
      <vt:lpstr>Microsoft JhengHei</vt:lpstr>
      <vt:lpstr>Oi</vt:lpstr>
      <vt:lpstr>Noto Sans Symbols</vt:lpstr>
      <vt:lpstr>Malgun Gothic</vt:lpstr>
      <vt:lpstr>Noto Sans T Chinese</vt:lpstr>
      <vt:lpstr>AWS Confidential Dark</vt:lpstr>
      <vt:lpstr>AWS 服務搭建 LINE BOT 助手</vt:lpstr>
      <vt:lpstr>Deliverables</vt:lpstr>
      <vt:lpstr>Traditional V.S. AWS</vt:lpstr>
      <vt:lpstr>PowerPoint Presentation</vt:lpstr>
      <vt:lpstr>Why LINE BOT + AWS?</vt:lpstr>
      <vt:lpstr>PowerPoint Presentation</vt:lpstr>
      <vt:lpstr>PowerPoint Presentation</vt:lpstr>
      <vt:lpstr>PowerPoint Presentation</vt:lpstr>
      <vt:lpstr>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Enjoying!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親手帶你做智慧語音助理： 輕鬆上手 AWS Lex 工作坊</dc:title>
  <dc:creator>軒立陳</dc:creator>
  <cp:lastModifiedBy>林群賀 (109601003)</cp:lastModifiedBy>
  <cp:revision>27</cp:revision>
  <dcterms:created xsi:type="dcterms:W3CDTF">2022-12-16T07:49:35Z</dcterms:created>
  <dcterms:modified xsi:type="dcterms:W3CDTF">2023-12-18T07:13:56Z</dcterms:modified>
</cp:coreProperties>
</file>